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5" r:id="rId1"/>
  </p:sldMasterIdLst>
  <p:notesMasterIdLst>
    <p:notesMasterId r:id="rId9"/>
  </p:notesMasterIdLst>
  <p:sldIdLst>
    <p:sldId id="276" r:id="rId2"/>
    <p:sldId id="372" r:id="rId3"/>
    <p:sldId id="373" r:id="rId4"/>
    <p:sldId id="377" r:id="rId5"/>
    <p:sldId id="374" r:id="rId6"/>
    <p:sldId id="375" r:id="rId7"/>
    <p:sldId id="376" r:id="rId8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Book Antiqua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Book Antiqua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Book Antiqua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Book Antiqua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Book Antiqua" pitchFamily="18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Book Antiqua" pitchFamily="18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Book Antiqua" pitchFamily="18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Book Antiqua" pitchFamily="18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Book Antiqua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003399"/>
    <a:srgbClr val="EAEAEA"/>
    <a:srgbClr val="FFFFFF"/>
    <a:srgbClr val="FBFEFF"/>
    <a:srgbClr val="3366CC"/>
    <a:srgbClr val="808080"/>
    <a:srgbClr val="969696"/>
    <a:srgbClr val="B2B2B2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Estilo Médio 2 - Ênfase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37CE84F3-28C3-443E-9E96-99CF82512B78}" styleName="Estilo Escuro 1 - Ênfase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000" autoAdjust="0"/>
    <p:restoredTop sz="94660"/>
  </p:normalViewPr>
  <p:slideViewPr>
    <p:cSldViewPr>
      <p:cViewPr varScale="1">
        <p:scale>
          <a:sx n="70" d="100"/>
          <a:sy n="70" d="100"/>
        </p:scale>
        <p:origin x="-69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882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0443" tIns="45222" rIns="90443" bIns="45222" numCol="1" anchor="t" anchorCtr="0" compatLnSpc="1">
            <a:prstTxWarp prst="textNoShape">
              <a:avLst/>
            </a:prstTxWarp>
          </a:bodyPr>
          <a:lstStyle>
            <a:lvl1pPr defTabSz="904875" eaLnBrk="0" hangingPunct="0">
              <a:defRPr sz="1200"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 bwMode="auto">
          <a:xfrm>
            <a:off x="3884613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0443" tIns="45222" rIns="90443" bIns="45222" numCol="1" anchor="t" anchorCtr="0" compatLnSpc="1">
            <a:prstTxWarp prst="textNoShape">
              <a:avLst/>
            </a:prstTxWarp>
          </a:bodyPr>
          <a:lstStyle>
            <a:lvl1pPr algn="r" defTabSz="904875" eaLnBrk="0" hangingPunct="0">
              <a:defRPr sz="1200"/>
            </a:lvl1pPr>
          </a:lstStyle>
          <a:p>
            <a:pPr>
              <a:defRPr/>
            </a:pPr>
            <a:fld id="{F2897E66-CC35-4492-8994-1CCABECB3123}" type="datetimeFigureOut">
              <a:rPr lang="pt-BR"/>
              <a:pPr>
                <a:defRPr/>
              </a:pPr>
              <a:t>24/3/2010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11049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pt-BR" noProof="0" smtClean="0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 bwMode="auto">
          <a:xfrm>
            <a:off x="685800" y="4416425"/>
            <a:ext cx="5486400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0443" tIns="45222" rIns="90443" bIns="4522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t-BR" noProof="0" smtClean="0"/>
              <a:t>Clique para editar os estilos do texto mestre</a:t>
            </a:r>
          </a:p>
          <a:p>
            <a:pPr lvl="1"/>
            <a:r>
              <a:rPr lang="pt-BR" noProof="0" smtClean="0"/>
              <a:t>Segundo nível</a:t>
            </a:r>
          </a:p>
          <a:p>
            <a:pPr lvl="2"/>
            <a:r>
              <a:rPr lang="pt-BR" noProof="0" smtClean="0"/>
              <a:t>Terceiro nível</a:t>
            </a:r>
          </a:p>
          <a:p>
            <a:pPr lvl="3"/>
            <a:r>
              <a:rPr lang="pt-BR" noProof="0" smtClean="0"/>
              <a:t>Quarto nível</a:t>
            </a:r>
          </a:p>
          <a:p>
            <a:pPr lvl="4"/>
            <a:r>
              <a:rPr lang="pt-BR" noProof="0" smtClean="0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 bwMode="auto">
          <a:xfrm>
            <a:off x="0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0443" tIns="45222" rIns="90443" bIns="45222" numCol="1" anchor="b" anchorCtr="0" compatLnSpc="1">
            <a:prstTxWarp prst="textNoShape">
              <a:avLst/>
            </a:prstTxWarp>
          </a:bodyPr>
          <a:lstStyle>
            <a:lvl1pPr defTabSz="904875" eaLnBrk="0" hangingPunct="0">
              <a:defRPr sz="1200"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 bwMode="auto">
          <a:xfrm>
            <a:off x="3884613" y="8829675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0443" tIns="45222" rIns="90443" bIns="45222" numCol="1" anchor="b" anchorCtr="0" compatLnSpc="1">
            <a:prstTxWarp prst="textNoShape">
              <a:avLst/>
            </a:prstTxWarp>
          </a:bodyPr>
          <a:lstStyle>
            <a:lvl1pPr algn="r" defTabSz="904875" eaLnBrk="0" hangingPunct="0">
              <a:defRPr sz="1200"/>
            </a:lvl1pPr>
          </a:lstStyle>
          <a:p>
            <a:pPr>
              <a:defRPr/>
            </a:pPr>
            <a:fld id="{043822B4-CA65-4065-8804-A53309A477C3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2"/>
          <p:cNvSpPr>
            <a:spLocks/>
          </p:cNvSpPr>
          <p:nvPr/>
        </p:nvSpPr>
        <p:spPr bwMode="gray">
          <a:xfrm>
            <a:off x="690563" y="3340100"/>
            <a:ext cx="7653337" cy="485775"/>
          </a:xfrm>
          <a:custGeom>
            <a:avLst/>
            <a:gdLst/>
            <a:ahLst/>
            <a:cxnLst>
              <a:cxn ang="0">
                <a:pos x="163" y="200"/>
              </a:cxn>
              <a:cxn ang="0">
                <a:pos x="4128" y="200"/>
              </a:cxn>
              <a:cxn ang="0">
                <a:pos x="4128" y="429"/>
              </a:cxn>
              <a:cxn ang="0">
                <a:pos x="0" y="441"/>
              </a:cxn>
              <a:cxn ang="0">
                <a:pos x="163" y="200"/>
              </a:cxn>
            </a:cxnLst>
            <a:rect l="0" t="0" r="r" b="b"/>
            <a:pathLst>
              <a:path w="4128" h="479">
                <a:moveTo>
                  <a:pt x="163" y="200"/>
                </a:moveTo>
                <a:cubicBezTo>
                  <a:pt x="163" y="200"/>
                  <a:pt x="2054" y="0"/>
                  <a:pt x="4128" y="200"/>
                </a:cubicBezTo>
                <a:cubicBezTo>
                  <a:pt x="4128" y="200"/>
                  <a:pt x="4128" y="314"/>
                  <a:pt x="4128" y="429"/>
                </a:cubicBezTo>
                <a:cubicBezTo>
                  <a:pt x="2371" y="200"/>
                  <a:pt x="688" y="479"/>
                  <a:pt x="0" y="441"/>
                </a:cubicBezTo>
                <a:lnTo>
                  <a:pt x="163" y="200"/>
                </a:lnTo>
                <a:close/>
              </a:path>
            </a:pathLst>
          </a:custGeom>
          <a:solidFill>
            <a:schemeClr val="hlink">
              <a:alpha val="50000"/>
            </a:schemeClr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Clique para editar o estilo do título mestre</a:t>
            </a:r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Monotype Sorts" pitchFamily="2" charset="2"/>
              <a:buNone/>
              <a:defRPr/>
            </a:lvl1pPr>
          </a:lstStyle>
          <a:p>
            <a:r>
              <a:rPr lang="en-US"/>
              <a:t>Clique para editar o estilo do subtítulo mestre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spcBef>
                <a:spcPct val="50000"/>
              </a:spcBef>
              <a:defRPr sz="1400">
                <a:solidFill>
                  <a:srgbClr val="578963"/>
                </a:solidFill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11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spcBef>
                <a:spcPct val="50000"/>
              </a:spcBef>
              <a:defRPr sz="1400">
                <a:solidFill>
                  <a:srgbClr val="578963"/>
                </a:solidFill>
                <a:latin typeface="Times New Roman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spcBef>
                <a:spcPct val="50000"/>
              </a:spcBef>
              <a:defRPr sz="1400">
                <a:solidFill>
                  <a:srgbClr val="578963"/>
                </a:solidFill>
                <a:latin typeface="Times New Roman"/>
              </a:defRPr>
            </a:lvl1pPr>
          </a:lstStyle>
          <a:p>
            <a:pPr>
              <a:defRPr/>
            </a:pPr>
            <a:fld id="{D6848A2F-4A77-4287-9F76-70F485A96C82}" type="slidenum">
              <a:rPr lang="en-US"/>
              <a:pPr>
                <a:defRPr/>
              </a:pPr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ítulo, text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8"/>
          <p:cNvSpPr>
            <a:spLocks noChangeArrowheads="1"/>
          </p:cNvSpPr>
          <p:nvPr/>
        </p:nvSpPr>
        <p:spPr bwMode="hidden">
          <a:xfrm>
            <a:off x="12700" y="6489700"/>
            <a:ext cx="9131300" cy="368300"/>
          </a:xfrm>
          <a:prstGeom prst="rect">
            <a:avLst/>
          </a:prstGeom>
          <a:gradFill rotWithShape="0">
            <a:gsLst>
              <a:gs pos="0">
                <a:srgbClr val="CCFFCC"/>
              </a:gs>
              <a:gs pos="50000">
                <a:schemeClr val="bg1"/>
              </a:gs>
              <a:gs pos="100000">
                <a:srgbClr val="CCFFCC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5" name="Freeform 10"/>
          <p:cNvSpPr>
            <a:spLocks/>
          </p:cNvSpPr>
          <p:nvPr/>
        </p:nvSpPr>
        <p:spPr bwMode="ltGray">
          <a:xfrm>
            <a:off x="7337425" y="4441825"/>
            <a:ext cx="1641475" cy="2020888"/>
          </a:xfrm>
          <a:custGeom>
            <a:avLst/>
            <a:gdLst/>
            <a:ahLst/>
            <a:cxnLst>
              <a:cxn ang="0">
                <a:pos x="646" y="23"/>
              </a:cxn>
              <a:cxn ang="0">
                <a:pos x="765" y="92"/>
              </a:cxn>
              <a:cxn ang="0">
                <a:pos x="866" y="184"/>
              </a:cxn>
              <a:cxn ang="0">
                <a:pos x="944" y="294"/>
              </a:cxn>
              <a:cxn ang="0">
                <a:pos x="1000" y="417"/>
              </a:cxn>
              <a:cxn ang="0">
                <a:pos x="1030" y="550"/>
              </a:cxn>
              <a:cxn ang="0">
                <a:pos x="1030" y="688"/>
              </a:cxn>
              <a:cxn ang="0">
                <a:pos x="1000" y="821"/>
              </a:cxn>
              <a:cxn ang="0">
                <a:pos x="944" y="944"/>
              </a:cxn>
              <a:cxn ang="0">
                <a:pos x="866" y="1055"/>
              </a:cxn>
              <a:cxn ang="0">
                <a:pos x="765" y="1148"/>
              </a:cxn>
              <a:cxn ang="0">
                <a:pos x="646" y="1215"/>
              </a:cxn>
              <a:cxn ang="0">
                <a:pos x="517" y="1257"/>
              </a:cxn>
              <a:cxn ang="0">
                <a:pos x="382" y="1272"/>
              </a:cxn>
              <a:cxn ang="0">
                <a:pos x="246" y="1257"/>
              </a:cxn>
              <a:cxn ang="0">
                <a:pos x="118" y="1215"/>
              </a:cxn>
              <a:cxn ang="0">
                <a:pos x="0" y="1148"/>
              </a:cxn>
              <a:cxn ang="0">
                <a:pos x="89" y="1129"/>
              </a:cxn>
              <a:cxn ang="0">
                <a:pos x="201" y="1179"/>
              </a:cxn>
              <a:cxn ang="0">
                <a:pos x="320" y="1204"/>
              </a:cxn>
              <a:cxn ang="0">
                <a:pos x="443" y="1204"/>
              </a:cxn>
              <a:cxn ang="0">
                <a:pos x="563" y="1179"/>
              </a:cxn>
              <a:cxn ang="0">
                <a:pos x="675" y="1129"/>
              </a:cxn>
              <a:cxn ang="0">
                <a:pos x="775" y="1057"/>
              </a:cxn>
              <a:cxn ang="0">
                <a:pos x="857" y="965"/>
              </a:cxn>
              <a:cxn ang="0">
                <a:pos x="919" y="858"/>
              </a:cxn>
              <a:cxn ang="0">
                <a:pos x="956" y="742"/>
              </a:cxn>
              <a:cxn ang="0">
                <a:pos x="969" y="619"/>
              </a:cxn>
              <a:cxn ang="0">
                <a:pos x="956" y="496"/>
              </a:cxn>
              <a:cxn ang="0">
                <a:pos x="919" y="381"/>
              </a:cxn>
              <a:cxn ang="0">
                <a:pos x="857" y="273"/>
              </a:cxn>
              <a:cxn ang="0">
                <a:pos x="775" y="182"/>
              </a:cxn>
              <a:cxn ang="0">
                <a:pos x="675" y="110"/>
              </a:cxn>
              <a:cxn ang="0">
                <a:pos x="563" y="61"/>
              </a:cxn>
              <a:cxn ang="0">
                <a:pos x="582" y="0"/>
              </a:cxn>
            </a:cxnLst>
            <a:rect l="0" t="0" r="r" b="b"/>
            <a:pathLst>
              <a:path w="1034" h="1273">
                <a:moveTo>
                  <a:pt x="582" y="0"/>
                </a:moveTo>
                <a:lnTo>
                  <a:pt x="646" y="23"/>
                </a:lnTo>
                <a:lnTo>
                  <a:pt x="707" y="56"/>
                </a:lnTo>
                <a:lnTo>
                  <a:pt x="765" y="92"/>
                </a:lnTo>
                <a:lnTo>
                  <a:pt x="818" y="134"/>
                </a:lnTo>
                <a:lnTo>
                  <a:pt x="866" y="184"/>
                </a:lnTo>
                <a:lnTo>
                  <a:pt x="908" y="237"/>
                </a:lnTo>
                <a:lnTo>
                  <a:pt x="944" y="294"/>
                </a:lnTo>
                <a:lnTo>
                  <a:pt x="977" y="353"/>
                </a:lnTo>
                <a:lnTo>
                  <a:pt x="1000" y="417"/>
                </a:lnTo>
                <a:lnTo>
                  <a:pt x="1018" y="483"/>
                </a:lnTo>
                <a:lnTo>
                  <a:pt x="1030" y="550"/>
                </a:lnTo>
                <a:lnTo>
                  <a:pt x="1033" y="619"/>
                </a:lnTo>
                <a:lnTo>
                  <a:pt x="1030" y="688"/>
                </a:lnTo>
                <a:lnTo>
                  <a:pt x="1018" y="756"/>
                </a:lnTo>
                <a:lnTo>
                  <a:pt x="1000" y="821"/>
                </a:lnTo>
                <a:lnTo>
                  <a:pt x="977" y="884"/>
                </a:lnTo>
                <a:lnTo>
                  <a:pt x="944" y="944"/>
                </a:lnTo>
                <a:lnTo>
                  <a:pt x="908" y="1003"/>
                </a:lnTo>
                <a:lnTo>
                  <a:pt x="866" y="1055"/>
                </a:lnTo>
                <a:lnTo>
                  <a:pt x="818" y="1105"/>
                </a:lnTo>
                <a:lnTo>
                  <a:pt x="765" y="1148"/>
                </a:lnTo>
                <a:lnTo>
                  <a:pt x="707" y="1183"/>
                </a:lnTo>
                <a:lnTo>
                  <a:pt x="646" y="1215"/>
                </a:lnTo>
                <a:lnTo>
                  <a:pt x="582" y="1239"/>
                </a:lnTo>
                <a:lnTo>
                  <a:pt x="517" y="1257"/>
                </a:lnTo>
                <a:lnTo>
                  <a:pt x="450" y="1269"/>
                </a:lnTo>
                <a:lnTo>
                  <a:pt x="382" y="1272"/>
                </a:lnTo>
                <a:lnTo>
                  <a:pt x="313" y="1269"/>
                </a:lnTo>
                <a:lnTo>
                  <a:pt x="246" y="1257"/>
                </a:lnTo>
                <a:lnTo>
                  <a:pt x="180" y="1239"/>
                </a:lnTo>
                <a:lnTo>
                  <a:pt x="118" y="1215"/>
                </a:lnTo>
                <a:lnTo>
                  <a:pt x="57" y="1183"/>
                </a:lnTo>
                <a:lnTo>
                  <a:pt x="0" y="1148"/>
                </a:lnTo>
                <a:lnTo>
                  <a:pt x="36" y="1095"/>
                </a:lnTo>
                <a:lnTo>
                  <a:pt x="89" y="1129"/>
                </a:lnTo>
                <a:lnTo>
                  <a:pt x="144" y="1156"/>
                </a:lnTo>
                <a:lnTo>
                  <a:pt x="201" y="1179"/>
                </a:lnTo>
                <a:lnTo>
                  <a:pt x="261" y="1195"/>
                </a:lnTo>
                <a:lnTo>
                  <a:pt x="320" y="1204"/>
                </a:lnTo>
                <a:lnTo>
                  <a:pt x="382" y="1208"/>
                </a:lnTo>
                <a:lnTo>
                  <a:pt x="443" y="1204"/>
                </a:lnTo>
                <a:lnTo>
                  <a:pt x="504" y="1195"/>
                </a:lnTo>
                <a:lnTo>
                  <a:pt x="563" y="1179"/>
                </a:lnTo>
                <a:lnTo>
                  <a:pt x="621" y="1156"/>
                </a:lnTo>
                <a:lnTo>
                  <a:pt x="675" y="1129"/>
                </a:lnTo>
                <a:lnTo>
                  <a:pt x="727" y="1095"/>
                </a:lnTo>
                <a:lnTo>
                  <a:pt x="775" y="1057"/>
                </a:lnTo>
                <a:lnTo>
                  <a:pt x="818" y="1013"/>
                </a:lnTo>
                <a:lnTo>
                  <a:pt x="857" y="965"/>
                </a:lnTo>
                <a:lnTo>
                  <a:pt x="890" y="913"/>
                </a:lnTo>
                <a:lnTo>
                  <a:pt x="919" y="858"/>
                </a:lnTo>
                <a:lnTo>
                  <a:pt x="941" y="802"/>
                </a:lnTo>
                <a:lnTo>
                  <a:pt x="956" y="742"/>
                </a:lnTo>
                <a:lnTo>
                  <a:pt x="965" y="680"/>
                </a:lnTo>
                <a:lnTo>
                  <a:pt x="969" y="619"/>
                </a:lnTo>
                <a:lnTo>
                  <a:pt x="965" y="557"/>
                </a:lnTo>
                <a:lnTo>
                  <a:pt x="956" y="496"/>
                </a:lnTo>
                <a:lnTo>
                  <a:pt x="941" y="437"/>
                </a:lnTo>
                <a:lnTo>
                  <a:pt x="919" y="381"/>
                </a:lnTo>
                <a:lnTo>
                  <a:pt x="890" y="325"/>
                </a:lnTo>
                <a:lnTo>
                  <a:pt x="857" y="273"/>
                </a:lnTo>
                <a:lnTo>
                  <a:pt x="818" y="225"/>
                </a:lnTo>
                <a:lnTo>
                  <a:pt x="775" y="182"/>
                </a:lnTo>
                <a:lnTo>
                  <a:pt x="727" y="144"/>
                </a:lnTo>
                <a:lnTo>
                  <a:pt x="675" y="110"/>
                </a:lnTo>
                <a:lnTo>
                  <a:pt x="621" y="81"/>
                </a:lnTo>
                <a:lnTo>
                  <a:pt x="563" y="61"/>
                </a:lnTo>
                <a:lnTo>
                  <a:pt x="565" y="56"/>
                </a:lnTo>
                <a:lnTo>
                  <a:pt x="582" y="0"/>
                </a:lnTo>
              </a:path>
            </a:pathLst>
          </a:custGeom>
          <a:gradFill rotWithShape="0">
            <a:gsLst>
              <a:gs pos="0">
                <a:srgbClr val="B2B2B2"/>
              </a:gs>
              <a:gs pos="50000">
                <a:srgbClr val="FBFEFF"/>
              </a:gs>
              <a:gs pos="100000">
                <a:srgbClr val="B2B2B2"/>
              </a:gs>
            </a:gsLst>
            <a:lin ang="18900000" scaled="1"/>
          </a:gradFill>
          <a:ln w="9525" cap="rnd">
            <a:noFill/>
            <a:round/>
            <a:headEnd/>
            <a:tailEnd/>
          </a:ln>
          <a:effectLst/>
        </p:spPr>
        <p:txBody>
          <a:bodyPr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6" name="Line 11"/>
          <p:cNvSpPr>
            <a:spLocks noChangeShapeType="1"/>
          </p:cNvSpPr>
          <p:nvPr/>
        </p:nvSpPr>
        <p:spPr bwMode="ltGray">
          <a:xfrm flipV="1">
            <a:off x="7377113" y="6145213"/>
            <a:ext cx="163512" cy="295275"/>
          </a:xfrm>
          <a:prstGeom prst="line">
            <a:avLst/>
          </a:prstGeom>
          <a:noFill/>
          <a:ln w="25400">
            <a:solidFill>
              <a:schemeClr val="bg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7" name="Line 12"/>
          <p:cNvSpPr>
            <a:spLocks noChangeShapeType="1"/>
          </p:cNvSpPr>
          <p:nvPr/>
        </p:nvSpPr>
        <p:spPr bwMode="ltGray">
          <a:xfrm flipV="1">
            <a:off x="8283575" y="4575175"/>
            <a:ext cx="57150" cy="112713"/>
          </a:xfrm>
          <a:prstGeom prst="line">
            <a:avLst/>
          </a:prstGeom>
          <a:noFill/>
          <a:ln w="25400">
            <a:solidFill>
              <a:schemeClr val="bg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8" name="Line 13"/>
          <p:cNvSpPr>
            <a:spLocks noChangeShapeType="1"/>
          </p:cNvSpPr>
          <p:nvPr/>
        </p:nvSpPr>
        <p:spPr bwMode="ltGray">
          <a:xfrm flipV="1">
            <a:off x="8378825" y="4379913"/>
            <a:ext cx="57150" cy="112712"/>
          </a:xfrm>
          <a:prstGeom prst="line">
            <a:avLst/>
          </a:prstGeom>
          <a:noFill/>
          <a:ln w="25400">
            <a:solidFill>
              <a:schemeClr val="bg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9" name="Freeform 14"/>
          <p:cNvSpPr>
            <a:spLocks/>
          </p:cNvSpPr>
          <p:nvPr/>
        </p:nvSpPr>
        <p:spPr bwMode="ltGray">
          <a:xfrm>
            <a:off x="7558088" y="6469063"/>
            <a:ext cx="958850" cy="174625"/>
          </a:xfrm>
          <a:custGeom>
            <a:avLst/>
            <a:gdLst/>
            <a:ahLst/>
            <a:cxnLst>
              <a:cxn ang="0">
                <a:pos x="2" y="70"/>
              </a:cxn>
              <a:cxn ang="0">
                <a:pos x="14" y="57"/>
              </a:cxn>
              <a:cxn ang="0">
                <a:pos x="31" y="46"/>
              </a:cxn>
              <a:cxn ang="0">
                <a:pos x="63" y="30"/>
              </a:cxn>
              <a:cxn ang="0">
                <a:pos x="100" y="21"/>
              </a:cxn>
              <a:cxn ang="0">
                <a:pos x="134" y="13"/>
              </a:cxn>
              <a:cxn ang="0">
                <a:pos x="181" y="6"/>
              </a:cxn>
              <a:cxn ang="0">
                <a:pos x="225" y="2"/>
              </a:cxn>
              <a:cxn ang="0">
                <a:pos x="277" y="0"/>
              </a:cxn>
              <a:cxn ang="0">
                <a:pos x="340" y="0"/>
              </a:cxn>
              <a:cxn ang="0">
                <a:pos x="407" y="4"/>
              </a:cxn>
              <a:cxn ang="0">
                <a:pos x="453" y="10"/>
              </a:cxn>
              <a:cxn ang="0">
                <a:pos x="502" y="19"/>
              </a:cxn>
              <a:cxn ang="0">
                <a:pos x="549" y="33"/>
              </a:cxn>
              <a:cxn ang="0">
                <a:pos x="573" y="47"/>
              </a:cxn>
              <a:cxn ang="0">
                <a:pos x="588" y="58"/>
              </a:cxn>
              <a:cxn ang="0">
                <a:pos x="603" y="77"/>
              </a:cxn>
              <a:cxn ang="0">
                <a:pos x="578" y="87"/>
              </a:cxn>
              <a:cxn ang="0">
                <a:pos x="536" y="95"/>
              </a:cxn>
              <a:cxn ang="0">
                <a:pos x="485" y="101"/>
              </a:cxn>
              <a:cxn ang="0">
                <a:pos x="436" y="106"/>
              </a:cxn>
              <a:cxn ang="0">
                <a:pos x="377" y="108"/>
              </a:cxn>
              <a:cxn ang="0">
                <a:pos x="313" y="109"/>
              </a:cxn>
              <a:cxn ang="0">
                <a:pos x="252" y="109"/>
              </a:cxn>
              <a:cxn ang="0">
                <a:pos x="188" y="108"/>
              </a:cxn>
              <a:cxn ang="0">
                <a:pos x="117" y="102"/>
              </a:cxn>
              <a:cxn ang="0">
                <a:pos x="61" y="96"/>
              </a:cxn>
              <a:cxn ang="0">
                <a:pos x="14" y="86"/>
              </a:cxn>
              <a:cxn ang="0">
                <a:pos x="0" y="78"/>
              </a:cxn>
              <a:cxn ang="0">
                <a:pos x="2" y="70"/>
              </a:cxn>
            </a:cxnLst>
            <a:rect l="0" t="0" r="r" b="b"/>
            <a:pathLst>
              <a:path w="604" h="110">
                <a:moveTo>
                  <a:pt x="2" y="70"/>
                </a:moveTo>
                <a:lnTo>
                  <a:pt x="14" y="57"/>
                </a:lnTo>
                <a:lnTo>
                  <a:pt x="31" y="46"/>
                </a:lnTo>
                <a:lnTo>
                  <a:pt x="63" y="30"/>
                </a:lnTo>
                <a:lnTo>
                  <a:pt x="100" y="21"/>
                </a:lnTo>
                <a:lnTo>
                  <a:pt x="134" y="13"/>
                </a:lnTo>
                <a:lnTo>
                  <a:pt x="181" y="6"/>
                </a:lnTo>
                <a:lnTo>
                  <a:pt x="225" y="2"/>
                </a:lnTo>
                <a:lnTo>
                  <a:pt x="277" y="0"/>
                </a:lnTo>
                <a:lnTo>
                  <a:pt x="340" y="0"/>
                </a:lnTo>
                <a:lnTo>
                  <a:pt x="407" y="4"/>
                </a:lnTo>
                <a:lnTo>
                  <a:pt x="453" y="10"/>
                </a:lnTo>
                <a:lnTo>
                  <a:pt x="502" y="19"/>
                </a:lnTo>
                <a:lnTo>
                  <a:pt x="549" y="33"/>
                </a:lnTo>
                <a:lnTo>
                  <a:pt x="573" y="47"/>
                </a:lnTo>
                <a:lnTo>
                  <a:pt x="588" y="58"/>
                </a:lnTo>
                <a:lnTo>
                  <a:pt x="603" y="77"/>
                </a:lnTo>
                <a:lnTo>
                  <a:pt x="578" y="87"/>
                </a:lnTo>
                <a:lnTo>
                  <a:pt x="536" y="95"/>
                </a:lnTo>
                <a:lnTo>
                  <a:pt x="485" y="101"/>
                </a:lnTo>
                <a:lnTo>
                  <a:pt x="436" y="106"/>
                </a:lnTo>
                <a:lnTo>
                  <a:pt x="377" y="108"/>
                </a:lnTo>
                <a:lnTo>
                  <a:pt x="313" y="109"/>
                </a:lnTo>
                <a:lnTo>
                  <a:pt x="252" y="109"/>
                </a:lnTo>
                <a:lnTo>
                  <a:pt x="188" y="108"/>
                </a:lnTo>
                <a:lnTo>
                  <a:pt x="117" y="102"/>
                </a:lnTo>
                <a:lnTo>
                  <a:pt x="61" y="96"/>
                </a:lnTo>
                <a:lnTo>
                  <a:pt x="14" y="86"/>
                </a:lnTo>
                <a:lnTo>
                  <a:pt x="0" y="78"/>
                </a:lnTo>
                <a:lnTo>
                  <a:pt x="2" y="70"/>
                </a:lnTo>
              </a:path>
            </a:pathLst>
          </a:custGeom>
          <a:gradFill rotWithShape="0">
            <a:gsLst>
              <a:gs pos="0">
                <a:srgbClr val="D0F2FC"/>
              </a:gs>
              <a:gs pos="50000">
                <a:srgbClr val="0000FF"/>
              </a:gs>
              <a:gs pos="100000">
                <a:srgbClr val="D0F2FC"/>
              </a:gs>
            </a:gsLst>
            <a:lin ang="18900000" scaled="1"/>
          </a:gradFill>
          <a:ln w="9525" cap="rnd">
            <a:noFill/>
            <a:round/>
            <a:headEnd/>
            <a:tailEnd/>
          </a:ln>
          <a:effectLst/>
        </p:spPr>
        <p:txBody>
          <a:bodyPr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10" name="Oval 15"/>
          <p:cNvSpPr>
            <a:spLocks noChangeArrowheads="1"/>
          </p:cNvSpPr>
          <p:nvPr/>
        </p:nvSpPr>
        <p:spPr bwMode="grayWhite">
          <a:xfrm>
            <a:off x="7089775" y="4583113"/>
            <a:ext cx="1704975" cy="1703387"/>
          </a:xfrm>
          <a:prstGeom prst="ellipse">
            <a:avLst/>
          </a:prstGeom>
          <a:gradFill rotWithShape="0">
            <a:gsLst>
              <a:gs pos="0">
                <a:srgbClr val="B2B2B2"/>
              </a:gs>
              <a:gs pos="50000">
                <a:srgbClr val="EAEAEA"/>
              </a:gs>
              <a:gs pos="100000">
                <a:srgbClr val="B2B2B2"/>
              </a:gs>
            </a:gsLst>
            <a:lin ang="189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pt-BR"/>
          </a:p>
        </p:txBody>
      </p:sp>
      <p:grpSp>
        <p:nvGrpSpPr>
          <p:cNvPr id="11" name="Group 16"/>
          <p:cNvGrpSpPr>
            <a:grpSpLocks/>
          </p:cNvGrpSpPr>
          <p:nvPr/>
        </p:nvGrpSpPr>
        <p:grpSpPr bwMode="auto">
          <a:xfrm>
            <a:off x="7089775" y="4760913"/>
            <a:ext cx="1585913" cy="1265237"/>
            <a:chOff x="4458" y="2991"/>
            <a:chExt cx="999" cy="797"/>
          </a:xfrm>
        </p:grpSpPr>
        <p:sp>
          <p:nvSpPr>
            <p:cNvPr id="12" name="Freeform 17"/>
            <p:cNvSpPr>
              <a:spLocks/>
            </p:cNvSpPr>
            <p:nvPr/>
          </p:nvSpPr>
          <p:spPr bwMode="grayWhite">
            <a:xfrm>
              <a:off x="4599" y="3283"/>
              <a:ext cx="1" cy="17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"/>
                </a:cxn>
                <a:cxn ang="0">
                  <a:pos x="0" y="16"/>
                </a:cxn>
                <a:cxn ang="0">
                  <a:pos x="0" y="6"/>
                </a:cxn>
                <a:cxn ang="0">
                  <a:pos x="0" y="0"/>
                </a:cxn>
              </a:cxnLst>
              <a:rect l="0" t="0" r="r" b="b"/>
              <a:pathLst>
                <a:path w="1" h="17">
                  <a:moveTo>
                    <a:pt x="0" y="0"/>
                  </a:moveTo>
                  <a:lnTo>
                    <a:pt x="0" y="16"/>
                  </a:lnTo>
                  <a:lnTo>
                    <a:pt x="0" y="16"/>
                  </a:lnTo>
                  <a:lnTo>
                    <a:pt x="0" y="6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13" name="Freeform 18"/>
            <p:cNvSpPr>
              <a:spLocks/>
            </p:cNvSpPr>
            <p:nvPr/>
          </p:nvSpPr>
          <p:spPr bwMode="grayWhite">
            <a:xfrm>
              <a:off x="4616" y="3305"/>
              <a:ext cx="17" cy="17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6" y="0"/>
                </a:cxn>
                <a:cxn ang="0">
                  <a:pos x="16" y="16"/>
                </a:cxn>
                <a:cxn ang="0">
                  <a:pos x="0" y="0"/>
                </a:cxn>
              </a:cxnLst>
              <a:rect l="0" t="0" r="r" b="b"/>
              <a:pathLst>
                <a:path w="17" h="17">
                  <a:moveTo>
                    <a:pt x="0" y="0"/>
                  </a:moveTo>
                  <a:lnTo>
                    <a:pt x="16" y="0"/>
                  </a:lnTo>
                  <a:lnTo>
                    <a:pt x="16" y="16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14" name="Freeform 19"/>
            <p:cNvSpPr>
              <a:spLocks/>
            </p:cNvSpPr>
            <p:nvPr/>
          </p:nvSpPr>
          <p:spPr bwMode="grayWhite">
            <a:xfrm>
              <a:off x="4674" y="3275"/>
              <a:ext cx="37" cy="35"/>
            </a:xfrm>
            <a:custGeom>
              <a:avLst/>
              <a:gdLst/>
              <a:ahLst/>
              <a:cxnLst>
                <a:cxn ang="0">
                  <a:pos x="36" y="0"/>
                </a:cxn>
                <a:cxn ang="0">
                  <a:pos x="22" y="0"/>
                </a:cxn>
                <a:cxn ang="0">
                  <a:pos x="14" y="9"/>
                </a:cxn>
                <a:cxn ang="0">
                  <a:pos x="9" y="9"/>
                </a:cxn>
                <a:cxn ang="0">
                  <a:pos x="5" y="13"/>
                </a:cxn>
                <a:cxn ang="0">
                  <a:pos x="0" y="13"/>
                </a:cxn>
                <a:cxn ang="0">
                  <a:pos x="0" y="25"/>
                </a:cxn>
                <a:cxn ang="0">
                  <a:pos x="8" y="34"/>
                </a:cxn>
                <a:cxn ang="0">
                  <a:pos x="29" y="34"/>
                </a:cxn>
                <a:cxn ang="0">
                  <a:pos x="36" y="25"/>
                </a:cxn>
                <a:cxn ang="0">
                  <a:pos x="36" y="0"/>
                </a:cxn>
              </a:cxnLst>
              <a:rect l="0" t="0" r="r" b="b"/>
              <a:pathLst>
                <a:path w="37" h="35">
                  <a:moveTo>
                    <a:pt x="36" y="0"/>
                  </a:moveTo>
                  <a:lnTo>
                    <a:pt x="22" y="0"/>
                  </a:lnTo>
                  <a:lnTo>
                    <a:pt x="14" y="9"/>
                  </a:lnTo>
                  <a:lnTo>
                    <a:pt x="9" y="9"/>
                  </a:lnTo>
                  <a:lnTo>
                    <a:pt x="5" y="13"/>
                  </a:lnTo>
                  <a:lnTo>
                    <a:pt x="0" y="13"/>
                  </a:lnTo>
                  <a:lnTo>
                    <a:pt x="0" y="25"/>
                  </a:lnTo>
                  <a:lnTo>
                    <a:pt x="8" y="34"/>
                  </a:lnTo>
                  <a:lnTo>
                    <a:pt x="29" y="34"/>
                  </a:lnTo>
                  <a:lnTo>
                    <a:pt x="36" y="25"/>
                  </a:lnTo>
                  <a:lnTo>
                    <a:pt x="36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15" name="Freeform 20"/>
            <p:cNvSpPr>
              <a:spLocks/>
            </p:cNvSpPr>
            <p:nvPr/>
          </p:nvSpPr>
          <p:spPr bwMode="grayWhite">
            <a:xfrm>
              <a:off x="4458" y="3303"/>
              <a:ext cx="324" cy="422"/>
            </a:xfrm>
            <a:custGeom>
              <a:avLst/>
              <a:gdLst/>
              <a:ahLst/>
              <a:cxnLst>
                <a:cxn ang="0">
                  <a:pos x="76" y="0"/>
                </a:cxn>
                <a:cxn ang="0">
                  <a:pos x="71" y="11"/>
                </a:cxn>
                <a:cxn ang="0">
                  <a:pos x="45" y="33"/>
                </a:cxn>
                <a:cxn ang="0">
                  <a:pos x="40" y="53"/>
                </a:cxn>
                <a:cxn ang="0">
                  <a:pos x="21" y="68"/>
                </a:cxn>
                <a:cxn ang="0">
                  <a:pos x="8" y="96"/>
                </a:cxn>
                <a:cxn ang="0">
                  <a:pos x="8" y="114"/>
                </a:cxn>
                <a:cxn ang="0">
                  <a:pos x="0" y="144"/>
                </a:cxn>
                <a:cxn ang="0">
                  <a:pos x="11" y="157"/>
                </a:cxn>
                <a:cxn ang="0">
                  <a:pos x="40" y="195"/>
                </a:cxn>
                <a:cxn ang="0">
                  <a:pos x="48" y="190"/>
                </a:cxn>
                <a:cxn ang="0">
                  <a:pos x="99" y="190"/>
                </a:cxn>
                <a:cxn ang="0">
                  <a:pos x="123" y="199"/>
                </a:cxn>
                <a:cxn ang="0">
                  <a:pos x="121" y="229"/>
                </a:cxn>
                <a:cxn ang="0">
                  <a:pos x="138" y="268"/>
                </a:cxn>
                <a:cxn ang="0">
                  <a:pos x="137" y="279"/>
                </a:cxn>
                <a:cxn ang="0">
                  <a:pos x="144" y="291"/>
                </a:cxn>
                <a:cxn ang="0">
                  <a:pos x="133" y="319"/>
                </a:cxn>
                <a:cxn ang="0">
                  <a:pos x="146" y="354"/>
                </a:cxn>
                <a:cxn ang="0">
                  <a:pos x="153" y="382"/>
                </a:cxn>
                <a:cxn ang="0">
                  <a:pos x="162" y="399"/>
                </a:cxn>
                <a:cxn ang="0">
                  <a:pos x="171" y="421"/>
                </a:cxn>
                <a:cxn ang="0">
                  <a:pos x="188" y="418"/>
                </a:cxn>
                <a:cxn ang="0">
                  <a:pos x="216" y="402"/>
                </a:cxn>
                <a:cxn ang="0">
                  <a:pos x="229" y="382"/>
                </a:cxn>
                <a:cxn ang="0">
                  <a:pos x="228" y="369"/>
                </a:cxn>
                <a:cxn ang="0">
                  <a:pos x="245" y="359"/>
                </a:cxn>
                <a:cxn ang="0">
                  <a:pos x="242" y="340"/>
                </a:cxn>
                <a:cxn ang="0">
                  <a:pos x="267" y="310"/>
                </a:cxn>
                <a:cxn ang="0">
                  <a:pos x="271" y="285"/>
                </a:cxn>
                <a:cxn ang="0">
                  <a:pos x="264" y="277"/>
                </a:cxn>
                <a:cxn ang="0">
                  <a:pos x="267" y="267"/>
                </a:cxn>
                <a:cxn ang="0">
                  <a:pos x="261" y="258"/>
                </a:cxn>
                <a:cxn ang="0">
                  <a:pos x="280" y="234"/>
                </a:cxn>
                <a:cxn ang="0">
                  <a:pos x="280" y="222"/>
                </a:cxn>
                <a:cxn ang="0">
                  <a:pos x="306" y="202"/>
                </a:cxn>
                <a:cxn ang="0">
                  <a:pos x="323" y="148"/>
                </a:cxn>
                <a:cxn ang="0">
                  <a:pos x="299" y="162"/>
                </a:cxn>
                <a:cxn ang="0">
                  <a:pos x="278" y="156"/>
                </a:cxn>
                <a:cxn ang="0">
                  <a:pos x="281" y="143"/>
                </a:cxn>
                <a:cxn ang="0">
                  <a:pos x="260" y="129"/>
                </a:cxn>
                <a:cxn ang="0">
                  <a:pos x="250" y="94"/>
                </a:cxn>
                <a:cxn ang="0">
                  <a:pos x="230" y="66"/>
                </a:cxn>
                <a:cxn ang="0">
                  <a:pos x="230" y="47"/>
                </a:cxn>
                <a:cxn ang="0">
                  <a:pos x="219" y="46"/>
                </a:cxn>
                <a:cxn ang="0">
                  <a:pos x="212" y="49"/>
                </a:cxn>
                <a:cxn ang="0">
                  <a:pos x="182" y="38"/>
                </a:cxn>
                <a:cxn ang="0">
                  <a:pos x="174" y="46"/>
                </a:cxn>
                <a:cxn ang="0">
                  <a:pos x="167" y="56"/>
                </a:cxn>
                <a:cxn ang="0">
                  <a:pos x="151" y="38"/>
                </a:cxn>
                <a:cxn ang="0">
                  <a:pos x="135" y="33"/>
                </a:cxn>
                <a:cxn ang="0">
                  <a:pos x="134" y="10"/>
                </a:cxn>
                <a:cxn ang="0">
                  <a:pos x="111" y="14"/>
                </a:cxn>
                <a:cxn ang="0">
                  <a:pos x="96" y="9"/>
                </a:cxn>
                <a:cxn ang="0">
                  <a:pos x="76" y="0"/>
                </a:cxn>
              </a:cxnLst>
              <a:rect l="0" t="0" r="r" b="b"/>
              <a:pathLst>
                <a:path w="324" h="422">
                  <a:moveTo>
                    <a:pt x="76" y="0"/>
                  </a:moveTo>
                  <a:lnTo>
                    <a:pt x="71" y="11"/>
                  </a:lnTo>
                  <a:lnTo>
                    <a:pt x="45" y="33"/>
                  </a:lnTo>
                  <a:lnTo>
                    <a:pt x="40" y="53"/>
                  </a:lnTo>
                  <a:lnTo>
                    <a:pt x="21" y="68"/>
                  </a:lnTo>
                  <a:lnTo>
                    <a:pt x="8" y="96"/>
                  </a:lnTo>
                  <a:lnTo>
                    <a:pt x="8" y="114"/>
                  </a:lnTo>
                  <a:lnTo>
                    <a:pt x="0" y="144"/>
                  </a:lnTo>
                  <a:lnTo>
                    <a:pt x="11" y="157"/>
                  </a:lnTo>
                  <a:lnTo>
                    <a:pt x="40" y="195"/>
                  </a:lnTo>
                  <a:lnTo>
                    <a:pt x="48" y="190"/>
                  </a:lnTo>
                  <a:lnTo>
                    <a:pt x="99" y="190"/>
                  </a:lnTo>
                  <a:lnTo>
                    <a:pt x="123" y="199"/>
                  </a:lnTo>
                  <a:lnTo>
                    <a:pt x="121" y="229"/>
                  </a:lnTo>
                  <a:lnTo>
                    <a:pt x="138" y="268"/>
                  </a:lnTo>
                  <a:lnTo>
                    <a:pt x="137" y="279"/>
                  </a:lnTo>
                  <a:lnTo>
                    <a:pt x="144" y="291"/>
                  </a:lnTo>
                  <a:lnTo>
                    <a:pt x="133" y="319"/>
                  </a:lnTo>
                  <a:lnTo>
                    <a:pt x="146" y="354"/>
                  </a:lnTo>
                  <a:lnTo>
                    <a:pt x="153" y="382"/>
                  </a:lnTo>
                  <a:lnTo>
                    <a:pt x="162" y="399"/>
                  </a:lnTo>
                  <a:lnTo>
                    <a:pt x="171" y="421"/>
                  </a:lnTo>
                  <a:lnTo>
                    <a:pt x="188" y="418"/>
                  </a:lnTo>
                  <a:lnTo>
                    <a:pt x="216" y="402"/>
                  </a:lnTo>
                  <a:lnTo>
                    <a:pt x="229" y="382"/>
                  </a:lnTo>
                  <a:lnTo>
                    <a:pt x="228" y="369"/>
                  </a:lnTo>
                  <a:lnTo>
                    <a:pt x="245" y="359"/>
                  </a:lnTo>
                  <a:lnTo>
                    <a:pt x="242" y="340"/>
                  </a:lnTo>
                  <a:lnTo>
                    <a:pt x="267" y="310"/>
                  </a:lnTo>
                  <a:lnTo>
                    <a:pt x="271" y="285"/>
                  </a:lnTo>
                  <a:lnTo>
                    <a:pt x="264" y="277"/>
                  </a:lnTo>
                  <a:lnTo>
                    <a:pt x="267" y="267"/>
                  </a:lnTo>
                  <a:lnTo>
                    <a:pt x="261" y="258"/>
                  </a:lnTo>
                  <a:lnTo>
                    <a:pt x="280" y="234"/>
                  </a:lnTo>
                  <a:lnTo>
                    <a:pt x="280" y="222"/>
                  </a:lnTo>
                  <a:lnTo>
                    <a:pt x="306" y="202"/>
                  </a:lnTo>
                  <a:lnTo>
                    <a:pt x="323" y="148"/>
                  </a:lnTo>
                  <a:lnTo>
                    <a:pt x="299" y="162"/>
                  </a:lnTo>
                  <a:lnTo>
                    <a:pt x="278" y="156"/>
                  </a:lnTo>
                  <a:lnTo>
                    <a:pt x="281" y="143"/>
                  </a:lnTo>
                  <a:lnTo>
                    <a:pt x="260" y="129"/>
                  </a:lnTo>
                  <a:lnTo>
                    <a:pt x="250" y="94"/>
                  </a:lnTo>
                  <a:lnTo>
                    <a:pt x="230" y="66"/>
                  </a:lnTo>
                  <a:lnTo>
                    <a:pt x="230" y="47"/>
                  </a:lnTo>
                  <a:lnTo>
                    <a:pt x="219" y="46"/>
                  </a:lnTo>
                  <a:lnTo>
                    <a:pt x="212" y="49"/>
                  </a:lnTo>
                  <a:lnTo>
                    <a:pt x="182" y="38"/>
                  </a:lnTo>
                  <a:lnTo>
                    <a:pt x="174" y="46"/>
                  </a:lnTo>
                  <a:lnTo>
                    <a:pt x="167" y="56"/>
                  </a:lnTo>
                  <a:lnTo>
                    <a:pt x="151" y="38"/>
                  </a:lnTo>
                  <a:lnTo>
                    <a:pt x="135" y="33"/>
                  </a:lnTo>
                  <a:lnTo>
                    <a:pt x="134" y="10"/>
                  </a:lnTo>
                  <a:lnTo>
                    <a:pt x="111" y="14"/>
                  </a:lnTo>
                  <a:lnTo>
                    <a:pt x="96" y="9"/>
                  </a:lnTo>
                  <a:lnTo>
                    <a:pt x="76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16" name="Freeform 21"/>
            <p:cNvSpPr>
              <a:spLocks/>
            </p:cNvSpPr>
            <p:nvPr/>
          </p:nvSpPr>
          <p:spPr bwMode="grayWhite">
            <a:xfrm>
              <a:off x="5205" y="3408"/>
              <a:ext cx="17" cy="21"/>
            </a:xfrm>
            <a:custGeom>
              <a:avLst/>
              <a:gdLst/>
              <a:ahLst/>
              <a:cxnLst>
                <a:cxn ang="0">
                  <a:pos x="7" y="0"/>
                </a:cxn>
                <a:cxn ang="0">
                  <a:pos x="9" y="5"/>
                </a:cxn>
                <a:cxn ang="0">
                  <a:pos x="7" y="10"/>
                </a:cxn>
                <a:cxn ang="0">
                  <a:pos x="7" y="14"/>
                </a:cxn>
                <a:cxn ang="0">
                  <a:pos x="16" y="17"/>
                </a:cxn>
                <a:cxn ang="0">
                  <a:pos x="16" y="20"/>
                </a:cxn>
                <a:cxn ang="0">
                  <a:pos x="9" y="17"/>
                </a:cxn>
                <a:cxn ang="0">
                  <a:pos x="3" y="20"/>
                </a:cxn>
                <a:cxn ang="0">
                  <a:pos x="0" y="17"/>
                </a:cxn>
                <a:cxn ang="0">
                  <a:pos x="3" y="14"/>
                </a:cxn>
                <a:cxn ang="0">
                  <a:pos x="0" y="10"/>
                </a:cxn>
                <a:cxn ang="0">
                  <a:pos x="3" y="2"/>
                </a:cxn>
                <a:cxn ang="0">
                  <a:pos x="7" y="0"/>
                </a:cxn>
              </a:cxnLst>
              <a:rect l="0" t="0" r="r" b="b"/>
              <a:pathLst>
                <a:path w="17" h="21">
                  <a:moveTo>
                    <a:pt x="7" y="0"/>
                  </a:moveTo>
                  <a:lnTo>
                    <a:pt x="9" y="5"/>
                  </a:lnTo>
                  <a:lnTo>
                    <a:pt x="7" y="10"/>
                  </a:lnTo>
                  <a:lnTo>
                    <a:pt x="7" y="14"/>
                  </a:lnTo>
                  <a:lnTo>
                    <a:pt x="16" y="17"/>
                  </a:lnTo>
                  <a:lnTo>
                    <a:pt x="16" y="20"/>
                  </a:lnTo>
                  <a:lnTo>
                    <a:pt x="9" y="17"/>
                  </a:lnTo>
                  <a:lnTo>
                    <a:pt x="3" y="20"/>
                  </a:lnTo>
                  <a:lnTo>
                    <a:pt x="0" y="17"/>
                  </a:lnTo>
                  <a:lnTo>
                    <a:pt x="3" y="14"/>
                  </a:lnTo>
                  <a:lnTo>
                    <a:pt x="0" y="10"/>
                  </a:lnTo>
                  <a:lnTo>
                    <a:pt x="3" y="2"/>
                  </a:lnTo>
                  <a:lnTo>
                    <a:pt x="7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17" name="Freeform 22"/>
            <p:cNvSpPr>
              <a:spLocks/>
            </p:cNvSpPr>
            <p:nvPr/>
          </p:nvSpPr>
          <p:spPr bwMode="grayWhite">
            <a:xfrm>
              <a:off x="5144" y="3496"/>
              <a:ext cx="49" cy="70"/>
            </a:xfrm>
            <a:custGeom>
              <a:avLst/>
              <a:gdLst/>
              <a:ahLst/>
              <a:cxnLst>
                <a:cxn ang="0">
                  <a:pos x="0" y="34"/>
                </a:cxn>
                <a:cxn ang="0">
                  <a:pos x="17" y="34"/>
                </a:cxn>
                <a:cxn ang="0">
                  <a:pos x="37" y="0"/>
                </a:cxn>
                <a:cxn ang="0">
                  <a:pos x="48" y="20"/>
                </a:cxn>
                <a:cxn ang="0">
                  <a:pos x="39" y="69"/>
                </a:cxn>
                <a:cxn ang="0">
                  <a:pos x="3" y="57"/>
                </a:cxn>
                <a:cxn ang="0">
                  <a:pos x="0" y="34"/>
                </a:cxn>
              </a:cxnLst>
              <a:rect l="0" t="0" r="r" b="b"/>
              <a:pathLst>
                <a:path w="49" h="70">
                  <a:moveTo>
                    <a:pt x="0" y="34"/>
                  </a:moveTo>
                  <a:lnTo>
                    <a:pt x="17" y="34"/>
                  </a:lnTo>
                  <a:lnTo>
                    <a:pt x="37" y="0"/>
                  </a:lnTo>
                  <a:lnTo>
                    <a:pt x="48" y="20"/>
                  </a:lnTo>
                  <a:lnTo>
                    <a:pt x="39" y="69"/>
                  </a:lnTo>
                  <a:lnTo>
                    <a:pt x="3" y="57"/>
                  </a:lnTo>
                  <a:lnTo>
                    <a:pt x="0" y="34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18" name="Freeform 23"/>
            <p:cNvSpPr>
              <a:spLocks/>
            </p:cNvSpPr>
            <p:nvPr/>
          </p:nvSpPr>
          <p:spPr bwMode="grayWhite">
            <a:xfrm>
              <a:off x="5241" y="3523"/>
              <a:ext cx="84" cy="67"/>
            </a:xfrm>
            <a:custGeom>
              <a:avLst/>
              <a:gdLst/>
              <a:ahLst/>
              <a:cxnLst>
                <a:cxn ang="0">
                  <a:pos x="5" y="15"/>
                </a:cxn>
                <a:cxn ang="0">
                  <a:pos x="0" y="0"/>
                </a:cxn>
                <a:cxn ang="0">
                  <a:pos x="27" y="6"/>
                </a:cxn>
                <a:cxn ang="0">
                  <a:pos x="67" y="22"/>
                </a:cxn>
                <a:cxn ang="0">
                  <a:pos x="67" y="34"/>
                </a:cxn>
                <a:cxn ang="0">
                  <a:pos x="83" y="66"/>
                </a:cxn>
                <a:cxn ang="0">
                  <a:pos x="52" y="36"/>
                </a:cxn>
                <a:cxn ang="0">
                  <a:pos x="31" y="38"/>
                </a:cxn>
                <a:cxn ang="0">
                  <a:pos x="5" y="15"/>
                </a:cxn>
              </a:cxnLst>
              <a:rect l="0" t="0" r="r" b="b"/>
              <a:pathLst>
                <a:path w="84" h="67">
                  <a:moveTo>
                    <a:pt x="5" y="15"/>
                  </a:moveTo>
                  <a:lnTo>
                    <a:pt x="0" y="0"/>
                  </a:lnTo>
                  <a:lnTo>
                    <a:pt x="27" y="6"/>
                  </a:lnTo>
                  <a:lnTo>
                    <a:pt x="67" y="22"/>
                  </a:lnTo>
                  <a:lnTo>
                    <a:pt x="67" y="34"/>
                  </a:lnTo>
                  <a:lnTo>
                    <a:pt x="83" y="66"/>
                  </a:lnTo>
                  <a:lnTo>
                    <a:pt x="52" y="36"/>
                  </a:lnTo>
                  <a:lnTo>
                    <a:pt x="31" y="38"/>
                  </a:lnTo>
                  <a:lnTo>
                    <a:pt x="5" y="15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19" name="Freeform 24"/>
            <p:cNvSpPr>
              <a:spLocks/>
            </p:cNvSpPr>
            <p:nvPr/>
          </p:nvSpPr>
          <p:spPr bwMode="grayWhite">
            <a:xfrm>
              <a:off x="5400" y="3660"/>
              <a:ext cx="57" cy="73"/>
            </a:xfrm>
            <a:custGeom>
              <a:avLst/>
              <a:gdLst/>
              <a:ahLst/>
              <a:cxnLst>
                <a:cxn ang="0">
                  <a:pos x="34" y="0"/>
                </a:cxn>
                <a:cxn ang="0">
                  <a:pos x="56" y="21"/>
                </a:cxn>
                <a:cxn ang="0">
                  <a:pos x="11" y="72"/>
                </a:cxn>
                <a:cxn ang="0">
                  <a:pos x="0" y="60"/>
                </a:cxn>
                <a:cxn ang="0">
                  <a:pos x="32" y="28"/>
                </a:cxn>
                <a:cxn ang="0">
                  <a:pos x="34" y="0"/>
                </a:cxn>
              </a:cxnLst>
              <a:rect l="0" t="0" r="r" b="b"/>
              <a:pathLst>
                <a:path w="57" h="73">
                  <a:moveTo>
                    <a:pt x="34" y="0"/>
                  </a:moveTo>
                  <a:lnTo>
                    <a:pt x="56" y="21"/>
                  </a:lnTo>
                  <a:lnTo>
                    <a:pt x="11" y="72"/>
                  </a:lnTo>
                  <a:lnTo>
                    <a:pt x="0" y="60"/>
                  </a:lnTo>
                  <a:lnTo>
                    <a:pt x="32" y="28"/>
                  </a:lnTo>
                  <a:lnTo>
                    <a:pt x="34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0" name="Freeform 25"/>
            <p:cNvSpPr>
              <a:spLocks/>
            </p:cNvSpPr>
            <p:nvPr/>
          </p:nvSpPr>
          <p:spPr bwMode="grayWhite">
            <a:xfrm>
              <a:off x="4558" y="3167"/>
              <a:ext cx="29" cy="48"/>
            </a:xfrm>
            <a:custGeom>
              <a:avLst/>
              <a:gdLst/>
              <a:ahLst/>
              <a:cxnLst>
                <a:cxn ang="0">
                  <a:pos x="28" y="36"/>
                </a:cxn>
                <a:cxn ang="0">
                  <a:pos x="20" y="31"/>
                </a:cxn>
                <a:cxn ang="0">
                  <a:pos x="20" y="10"/>
                </a:cxn>
                <a:cxn ang="0">
                  <a:pos x="24" y="5"/>
                </a:cxn>
                <a:cxn ang="0">
                  <a:pos x="17" y="5"/>
                </a:cxn>
                <a:cxn ang="0">
                  <a:pos x="21" y="0"/>
                </a:cxn>
                <a:cxn ang="0">
                  <a:pos x="16" y="0"/>
                </a:cxn>
                <a:cxn ang="0">
                  <a:pos x="10" y="6"/>
                </a:cxn>
                <a:cxn ang="0">
                  <a:pos x="10" y="19"/>
                </a:cxn>
                <a:cxn ang="0">
                  <a:pos x="13" y="22"/>
                </a:cxn>
                <a:cxn ang="0">
                  <a:pos x="13" y="28"/>
                </a:cxn>
                <a:cxn ang="0">
                  <a:pos x="11" y="28"/>
                </a:cxn>
                <a:cxn ang="0">
                  <a:pos x="6" y="33"/>
                </a:cxn>
                <a:cxn ang="0">
                  <a:pos x="6" y="38"/>
                </a:cxn>
                <a:cxn ang="0">
                  <a:pos x="0" y="47"/>
                </a:cxn>
                <a:cxn ang="0">
                  <a:pos x="21" y="47"/>
                </a:cxn>
                <a:cxn ang="0">
                  <a:pos x="28" y="36"/>
                </a:cxn>
              </a:cxnLst>
              <a:rect l="0" t="0" r="r" b="b"/>
              <a:pathLst>
                <a:path w="29" h="48">
                  <a:moveTo>
                    <a:pt x="28" y="36"/>
                  </a:moveTo>
                  <a:lnTo>
                    <a:pt x="20" y="31"/>
                  </a:lnTo>
                  <a:lnTo>
                    <a:pt x="20" y="10"/>
                  </a:lnTo>
                  <a:lnTo>
                    <a:pt x="24" y="5"/>
                  </a:lnTo>
                  <a:lnTo>
                    <a:pt x="17" y="5"/>
                  </a:lnTo>
                  <a:lnTo>
                    <a:pt x="21" y="0"/>
                  </a:lnTo>
                  <a:lnTo>
                    <a:pt x="16" y="0"/>
                  </a:lnTo>
                  <a:lnTo>
                    <a:pt x="10" y="6"/>
                  </a:lnTo>
                  <a:lnTo>
                    <a:pt x="10" y="19"/>
                  </a:lnTo>
                  <a:lnTo>
                    <a:pt x="13" y="22"/>
                  </a:lnTo>
                  <a:lnTo>
                    <a:pt x="13" y="28"/>
                  </a:lnTo>
                  <a:lnTo>
                    <a:pt x="11" y="28"/>
                  </a:lnTo>
                  <a:lnTo>
                    <a:pt x="6" y="33"/>
                  </a:lnTo>
                  <a:lnTo>
                    <a:pt x="6" y="38"/>
                  </a:lnTo>
                  <a:lnTo>
                    <a:pt x="0" y="47"/>
                  </a:lnTo>
                  <a:lnTo>
                    <a:pt x="21" y="47"/>
                  </a:lnTo>
                  <a:lnTo>
                    <a:pt x="28" y="36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1" name="Freeform 26"/>
            <p:cNvSpPr>
              <a:spLocks/>
            </p:cNvSpPr>
            <p:nvPr/>
          </p:nvSpPr>
          <p:spPr bwMode="grayWhite">
            <a:xfrm>
              <a:off x="4549" y="3183"/>
              <a:ext cx="17" cy="17"/>
            </a:xfrm>
            <a:custGeom>
              <a:avLst/>
              <a:gdLst/>
              <a:ahLst/>
              <a:cxnLst>
                <a:cxn ang="0">
                  <a:pos x="13" y="5"/>
                </a:cxn>
                <a:cxn ang="0">
                  <a:pos x="16" y="5"/>
                </a:cxn>
                <a:cxn ang="0">
                  <a:pos x="16" y="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16"/>
                </a:cxn>
                <a:cxn ang="0">
                  <a:pos x="9" y="16"/>
                </a:cxn>
                <a:cxn ang="0">
                  <a:pos x="13" y="11"/>
                </a:cxn>
                <a:cxn ang="0">
                  <a:pos x="13" y="5"/>
                </a:cxn>
              </a:cxnLst>
              <a:rect l="0" t="0" r="r" b="b"/>
              <a:pathLst>
                <a:path w="17" h="17">
                  <a:moveTo>
                    <a:pt x="13" y="5"/>
                  </a:moveTo>
                  <a:lnTo>
                    <a:pt x="16" y="5"/>
                  </a:lnTo>
                  <a:lnTo>
                    <a:pt x="16" y="0"/>
                  </a:lnTo>
                  <a:lnTo>
                    <a:pt x="10" y="0"/>
                  </a:lnTo>
                  <a:lnTo>
                    <a:pt x="0" y="10"/>
                  </a:lnTo>
                  <a:lnTo>
                    <a:pt x="0" y="16"/>
                  </a:lnTo>
                  <a:lnTo>
                    <a:pt x="9" y="16"/>
                  </a:lnTo>
                  <a:lnTo>
                    <a:pt x="13" y="11"/>
                  </a:lnTo>
                  <a:lnTo>
                    <a:pt x="13" y="5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2" name="Freeform 27"/>
            <p:cNvSpPr>
              <a:spLocks/>
            </p:cNvSpPr>
            <p:nvPr/>
          </p:nvSpPr>
          <p:spPr bwMode="grayWhite">
            <a:xfrm>
              <a:off x="4527" y="3155"/>
              <a:ext cx="184" cy="155"/>
            </a:xfrm>
            <a:custGeom>
              <a:avLst/>
              <a:gdLst/>
              <a:ahLst/>
              <a:cxnLst>
                <a:cxn ang="0">
                  <a:pos x="120" y="10"/>
                </a:cxn>
                <a:cxn ang="0">
                  <a:pos x="144" y="14"/>
                </a:cxn>
                <a:cxn ang="0">
                  <a:pos x="129" y="20"/>
                </a:cxn>
                <a:cxn ang="0">
                  <a:pos x="123" y="29"/>
                </a:cxn>
                <a:cxn ang="0">
                  <a:pos x="114" y="50"/>
                </a:cxn>
                <a:cxn ang="0">
                  <a:pos x="100" y="51"/>
                </a:cxn>
                <a:cxn ang="0">
                  <a:pos x="88" y="49"/>
                </a:cxn>
                <a:cxn ang="0">
                  <a:pos x="94" y="39"/>
                </a:cxn>
                <a:cxn ang="0">
                  <a:pos x="88" y="26"/>
                </a:cxn>
                <a:cxn ang="0">
                  <a:pos x="81" y="49"/>
                </a:cxn>
                <a:cxn ang="0">
                  <a:pos x="62" y="60"/>
                </a:cxn>
                <a:cxn ang="0">
                  <a:pos x="52" y="67"/>
                </a:cxn>
                <a:cxn ang="0">
                  <a:pos x="38" y="77"/>
                </a:cxn>
                <a:cxn ang="0">
                  <a:pos x="30" y="102"/>
                </a:cxn>
                <a:cxn ang="0">
                  <a:pos x="5" y="93"/>
                </a:cxn>
                <a:cxn ang="0">
                  <a:pos x="0" y="111"/>
                </a:cxn>
                <a:cxn ang="0">
                  <a:pos x="10" y="138"/>
                </a:cxn>
                <a:cxn ang="0">
                  <a:pos x="50" y="109"/>
                </a:cxn>
                <a:cxn ang="0">
                  <a:pos x="75" y="103"/>
                </a:cxn>
                <a:cxn ang="0">
                  <a:pos x="79" y="115"/>
                </a:cxn>
                <a:cxn ang="0">
                  <a:pos x="99" y="143"/>
                </a:cxn>
                <a:cxn ang="0">
                  <a:pos x="101" y="135"/>
                </a:cxn>
                <a:cxn ang="0">
                  <a:pos x="107" y="135"/>
                </a:cxn>
                <a:cxn ang="0">
                  <a:pos x="88" y="108"/>
                </a:cxn>
                <a:cxn ang="0">
                  <a:pos x="94" y="99"/>
                </a:cxn>
                <a:cxn ang="0">
                  <a:pos x="114" y="127"/>
                </a:cxn>
                <a:cxn ang="0">
                  <a:pos x="123" y="144"/>
                </a:cxn>
                <a:cxn ang="0">
                  <a:pos x="127" y="154"/>
                </a:cxn>
                <a:cxn ang="0">
                  <a:pos x="131" y="136"/>
                </a:cxn>
                <a:cxn ang="0">
                  <a:pos x="144" y="130"/>
                </a:cxn>
                <a:cxn ang="0">
                  <a:pos x="153" y="126"/>
                </a:cxn>
                <a:cxn ang="0">
                  <a:pos x="150" y="113"/>
                </a:cxn>
                <a:cxn ang="0">
                  <a:pos x="157" y="90"/>
                </a:cxn>
                <a:cxn ang="0">
                  <a:pos x="166" y="93"/>
                </a:cxn>
                <a:cxn ang="0">
                  <a:pos x="169" y="103"/>
                </a:cxn>
                <a:cxn ang="0">
                  <a:pos x="177" y="98"/>
                </a:cxn>
                <a:cxn ang="0">
                  <a:pos x="175" y="95"/>
                </a:cxn>
                <a:cxn ang="0">
                  <a:pos x="180" y="81"/>
                </a:cxn>
                <a:cxn ang="0">
                  <a:pos x="183" y="98"/>
                </a:cxn>
                <a:cxn ang="0">
                  <a:pos x="120" y="0"/>
                </a:cxn>
              </a:cxnLst>
              <a:rect l="0" t="0" r="r" b="b"/>
              <a:pathLst>
                <a:path w="184" h="155">
                  <a:moveTo>
                    <a:pt x="120" y="0"/>
                  </a:moveTo>
                  <a:lnTo>
                    <a:pt x="120" y="10"/>
                  </a:lnTo>
                  <a:lnTo>
                    <a:pt x="124" y="14"/>
                  </a:lnTo>
                  <a:lnTo>
                    <a:pt x="144" y="14"/>
                  </a:lnTo>
                  <a:lnTo>
                    <a:pt x="144" y="20"/>
                  </a:lnTo>
                  <a:lnTo>
                    <a:pt x="129" y="20"/>
                  </a:lnTo>
                  <a:lnTo>
                    <a:pt x="129" y="37"/>
                  </a:lnTo>
                  <a:lnTo>
                    <a:pt x="123" y="29"/>
                  </a:lnTo>
                  <a:lnTo>
                    <a:pt x="123" y="40"/>
                  </a:lnTo>
                  <a:lnTo>
                    <a:pt x="114" y="50"/>
                  </a:lnTo>
                  <a:lnTo>
                    <a:pt x="109" y="44"/>
                  </a:lnTo>
                  <a:lnTo>
                    <a:pt x="100" y="51"/>
                  </a:lnTo>
                  <a:lnTo>
                    <a:pt x="99" y="49"/>
                  </a:lnTo>
                  <a:lnTo>
                    <a:pt x="88" y="49"/>
                  </a:lnTo>
                  <a:lnTo>
                    <a:pt x="94" y="42"/>
                  </a:lnTo>
                  <a:lnTo>
                    <a:pt x="94" y="39"/>
                  </a:lnTo>
                  <a:lnTo>
                    <a:pt x="88" y="34"/>
                  </a:lnTo>
                  <a:lnTo>
                    <a:pt x="88" y="26"/>
                  </a:lnTo>
                  <a:lnTo>
                    <a:pt x="81" y="34"/>
                  </a:lnTo>
                  <a:lnTo>
                    <a:pt x="81" y="49"/>
                  </a:lnTo>
                  <a:lnTo>
                    <a:pt x="73" y="49"/>
                  </a:lnTo>
                  <a:lnTo>
                    <a:pt x="62" y="60"/>
                  </a:lnTo>
                  <a:lnTo>
                    <a:pt x="58" y="60"/>
                  </a:lnTo>
                  <a:lnTo>
                    <a:pt x="52" y="67"/>
                  </a:lnTo>
                  <a:lnTo>
                    <a:pt x="30" y="67"/>
                  </a:lnTo>
                  <a:lnTo>
                    <a:pt x="38" y="77"/>
                  </a:lnTo>
                  <a:lnTo>
                    <a:pt x="38" y="93"/>
                  </a:lnTo>
                  <a:lnTo>
                    <a:pt x="30" y="102"/>
                  </a:lnTo>
                  <a:lnTo>
                    <a:pt x="22" y="93"/>
                  </a:lnTo>
                  <a:lnTo>
                    <a:pt x="5" y="93"/>
                  </a:lnTo>
                  <a:lnTo>
                    <a:pt x="5" y="104"/>
                  </a:lnTo>
                  <a:lnTo>
                    <a:pt x="0" y="111"/>
                  </a:lnTo>
                  <a:lnTo>
                    <a:pt x="0" y="126"/>
                  </a:lnTo>
                  <a:lnTo>
                    <a:pt x="10" y="138"/>
                  </a:lnTo>
                  <a:lnTo>
                    <a:pt x="26" y="138"/>
                  </a:lnTo>
                  <a:lnTo>
                    <a:pt x="50" y="109"/>
                  </a:lnTo>
                  <a:lnTo>
                    <a:pt x="72" y="109"/>
                  </a:lnTo>
                  <a:lnTo>
                    <a:pt x="75" y="103"/>
                  </a:lnTo>
                  <a:lnTo>
                    <a:pt x="80" y="109"/>
                  </a:lnTo>
                  <a:lnTo>
                    <a:pt x="79" y="115"/>
                  </a:lnTo>
                  <a:lnTo>
                    <a:pt x="99" y="135"/>
                  </a:lnTo>
                  <a:lnTo>
                    <a:pt x="99" y="143"/>
                  </a:lnTo>
                  <a:lnTo>
                    <a:pt x="104" y="140"/>
                  </a:lnTo>
                  <a:lnTo>
                    <a:pt x="101" y="135"/>
                  </a:lnTo>
                  <a:lnTo>
                    <a:pt x="104" y="132"/>
                  </a:lnTo>
                  <a:lnTo>
                    <a:pt x="107" y="135"/>
                  </a:lnTo>
                  <a:lnTo>
                    <a:pt x="109" y="134"/>
                  </a:lnTo>
                  <a:lnTo>
                    <a:pt x="88" y="108"/>
                  </a:lnTo>
                  <a:lnTo>
                    <a:pt x="88" y="99"/>
                  </a:lnTo>
                  <a:lnTo>
                    <a:pt x="94" y="99"/>
                  </a:lnTo>
                  <a:lnTo>
                    <a:pt x="94" y="104"/>
                  </a:lnTo>
                  <a:lnTo>
                    <a:pt x="114" y="127"/>
                  </a:lnTo>
                  <a:lnTo>
                    <a:pt x="114" y="134"/>
                  </a:lnTo>
                  <a:lnTo>
                    <a:pt x="123" y="144"/>
                  </a:lnTo>
                  <a:lnTo>
                    <a:pt x="121" y="146"/>
                  </a:lnTo>
                  <a:lnTo>
                    <a:pt x="127" y="154"/>
                  </a:lnTo>
                  <a:lnTo>
                    <a:pt x="137" y="143"/>
                  </a:lnTo>
                  <a:lnTo>
                    <a:pt x="131" y="136"/>
                  </a:lnTo>
                  <a:lnTo>
                    <a:pt x="137" y="130"/>
                  </a:lnTo>
                  <a:lnTo>
                    <a:pt x="144" y="130"/>
                  </a:lnTo>
                  <a:lnTo>
                    <a:pt x="148" y="126"/>
                  </a:lnTo>
                  <a:lnTo>
                    <a:pt x="153" y="126"/>
                  </a:lnTo>
                  <a:lnTo>
                    <a:pt x="147" y="117"/>
                  </a:lnTo>
                  <a:lnTo>
                    <a:pt x="150" y="113"/>
                  </a:lnTo>
                  <a:lnTo>
                    <a:pt x="150" y="98"/>
                  </a:lnTo>
                  <a:lnTo>
                    <a:pt x="157" y="90"/>
                  </a:lnTo>
                  <a:lnTo>
                    <a:pt x="160" y="93"/>
                  </a:lnTo>
                  <a:lnTo>
                    <a:pt x="166" y="93"/>
                  </a:lnTo>
                  <a:lnTo>
                    <a:pt x="163" y="97"/>
                  </a:lnTo>
                  <a:lnTo>
                    <a:pt x="169" y="103"/>
                  </a:lnTo>
                  <a:lnTo>
                    <a:pt x="172" y="98"/>
                  </a:lnTo>
                  <a:lnTo>
                    <a:pt x="177" y="98"/>
                  </a:lnTo>
                  <a:lnTo>
                    <a:pt x="177" y="95"/>
                  </a:lnTo>
                  <a:lnTo>
                    <a:pt x="175" y="95"/>
                  </a:lnTo>
                  <a:lnTo>
                    <a:pt x="171" y="93"/>
                  </a:lnTo>
                  <a:lnTo>
                    <a:pt x="180" y="81"/>
                  </a:lnTo>
                  <a:lnTo>
                    <a:pt x="180" y="98"/>
                  </a:lnTo>
                  <a:lnTo>
                    <a:pt x="183" y="98"/>
                  </a:lnTo>
                  <a:lnTo>
                    <a:pt x="183" y="0"/>
                  </a:lnTo>
                  <a:lnTo>
                    <a:pt x="120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3" name="Freeform 28"/>
            <p:cNvSpPr>
              <a:spLocks/>
            </p:cNvSpPr>
            <p:nvPr/>
          </p:nvSpPr>
          <p:spPr bwMode="grayWhite">
            <a:xfrm>
              <a:off x="4605" y="2991"/>
              <a:ext cx="782" cy="553"/>
            </a:xfrm>
            <a:custGeom>
              <a:avLst/>
              <a:gdLst/>
              <a:ahLst/>
              <a:cxnLst>
                <a:cxn ang="0">
                  <a:pos x="22" y="145"/>
                </a:cxn>
                <a:cxn ang="0">
                  <a:pos x="71" y="96"/>
                </a:cxn>
                <a:cxn ang="0">
                  <a:pos x="101" y="130"/>
                </a:cxn>
                <a:cxn ang="0">
                  <a:pos x="84" y="128"/>
                </a:cxn>
                <a:cxn ang="0">
                  <a:pos x="155" y="123"/>
                </a:cxn>
                <a:cxn ang="0">
                  <a:pos x="172" y="79"/>
                </a:cxn>
                <a:cxn ang="0">
                  <a:pos x="172" y="89"/>
                </a:cxn>
                <a:cxn ang="0">
                  <a:pos x="160" y="123"/>
                </a:cxn>
                <a:cxn ang="0">
                  <a:pos x="216" y="95"/>
                </a:cxn>
                <a:cxn ang="0">
                  <a:pos x="330" y="16"/>
                </a:cxn>
                <a:cxn ang="0">
                  <a:pos x="412" y="20"/>
                </a:cxn>
                <a:cxn ang="0">
                  <a:pos x="503" y="10"/>
                </a:cxn>
                <a:cxn ang="0">
                  <a:pos x="602" y="51"/>
                </a:cxn>
                <a:cxn ang="0">
                  <a:pos x="718" y="65"/>
                </a:cxn>
                <a:cxn ang="0">
                  <a:pos x="775" y="112"/>
                </a:cxn>
                <a:cxn ang="0">
                  <a:pos x="731" y="148"/>
                </a:cxn>
                <a:cxn ang="0">
                  <a:pos x="707" y="194"/>
                </a:cxn>
                <a:cxn ang="0">
                  <a:pos x="678" y="196"/>
                </a:cxn>
                <a:cxn ang="0">
                  <a:pos x="687" y="132"/>
                </a:cxn>
                <a:cxn ang="0">
                  <a:pos x="650" y="166"/>
                </a:cxn>
                <a:cxn ang="0">
                  <a:pos x="623" y="196"/>
                </a:cxn>
                <a:cxn ang="0">
                  <a:pos x="632" y="228"/>
                </a:cxn>
                <a:cxn ang="0">
                  <a:pos x="600" y="276"/>
                </a:cxn>
                <a:cxn ang="0">
                  <a:pos x="605" y="315"/>
                </a:cxn>
                <a:cxn ang="0">
                  <a:pos x="602" y="296"/>
                </a:cxn>
                <a:cxn ang="0">
                  <a:pos x="572" y="299"/>
                </a:cxn>
                <a:cxn ang="0">
                  <a:pos x="594" y="356"/>
                </a:cxn>
                <a:cxn ang="0">
                  <a:pos x="539" y="423"/>
                </a:cxn>
                <a:cxn ang="0">
                  <a:pos x="524" y="442"/>
                </a:cxn>
                <a:cxn ang="0">
                  <a:pos x="504" y="507"/>
                </a:cxn>
                <a:cxn ang="0">
                  <a:pos x="477" y="508"/>
                </a:cxn>
                <a:cxn ang="0">
                  <a:pos x="510" y="552"/>
                </a:cxn>
                <a:cxn ang="0">
                  <a:pos x="455" y="449"/>
                </a:cxn>
                <a:cxn ang="0">
                  <a:pos x="391" y="428"/>
                </a:cxn>
                <a:cxn ang="0">
                  <a:pos x="361" y="495"/>
                </a:cxn>
                <a:cxn ang="0">
                  <a:pos x="338" y="530"/>
                </a:cxn>
                <a:cxn ang="0">
                  <a:pos x="298" y="425"/>
                </a:cxn>
                <a:cxn ang="0">
                  <a:pos x="267" y="436"/>
                </a:cxn>
                <a:cxn ang="0">
                  <a:pos x="241" y="391"/>
                </a:cxn>
                <a:cxn ang="0">
                  <a:pos x="160" y="366"/>
                </a:cxn>
                <a:cxn ang="0">
                  <a:pos x="188" y="414"/>
                </a:cxn>
                <a:cxn ang="0">
                  <a:pos x="167" y="445"/>
                </a:cxn>
                <a:cxn ang="0">
                  <a:pos x="136" y="434"/>
                </a:cxn>
                <a:cxn ang="0">
                  <a:pos x="85" y="355"/>
                </a:cxn>
                <a:cxn ang="0">
                  <a:pos x="106" y="310"/>
                </a:cxn>
                <a:cxn ang="0">
                  <a:pos x="119" y="276"/>
                </a:cxn>
                <a:cxn ang="0">
                  <a:pos x="106" y="162"/>
                </a:cxn>
                <a:cxn ang="0">
                  <a:pos x="61" y="138"/>
                </a:cxn>
                <a:cxn ang="0">
                  <a:pos x="39" y="150"/>
                </a:cxn>
                <a:cxn ang="0">
                  <a:pos x="0" y="162"/>
                </a:cxn>
              </a:cxnLst>
              <a:rect l="0" t="0" r="r" b="b"/>
              <a:pathLst>
                <a:path w="782" h="553">
                  <a:moveTo>
                    <a:pt x="0" y="162"/>
                  </a:moveTo>
                  <a:lnTo>
                    <a:pt x="22" y="145"/>
                  </a:lnTo>
                  <a:lnTo>
                    <a:pt x="44" y="112"/>
                  </a:lnTo>
                  <a:lnTo>
                    <a:pt x="71" y="96"/>
                  </a:lnTo>
                  <a:lnTo>
                    <a:pt x="98" y="115"/>
                  </a:lnTo>
                  <a:lnTo>
                    <a:pt x="101" y="130"/>
                  </a:lnTo>
                  <a:lnTo>
                    <a:pt x="95" y="130"/>
                  </a:lnTo>
                  <a:lnTo>
                    <a:pt x="84" y="128"/>
                  </a:lnTo>
                  <a:lnTo>
                    <a:pt x="98" y="145"/>
                  </a:lnTo>
                  <a:lnTo>
                    <a:pt x="155" y="123"/>
                  </a:lnTo>
                  <a:lnTo>
                    <a:pt x="147" y="107"/>
                  </a:lnTo>
                  <a:lnTo>
                    <a:pt x="172" y="79"/>
                  </a:lnTo>
                  <a:lnTo>
                    <a:pt x="188" y="79"/>
                  </a:lnTo>
                  <a:lnTo>
                    <a:pt x="172" y="89"/>
                  </a:lnTo>
                  <a:lnTo>
                    <a:pt x="160" y="109"/>
                  </a:lnTo>
                  <a:lnTo>
                    <a:pt x="160" y="123"/>
                  </a:lnTo>
                  <a:lnTo>
                    <a:pt x="183" y="138"/>
                  </a:lnTo>
                  <a:lnTo>
                    <a:pt x="216" y="95"/>
                  </a:lnTo>
                  <a:lnTo>
                    <a:pt x="330" y="45"/>
                  </a:lnTo>
                  <a:lnTo>
                    <a:pt x="330" y="16"/>
                  </a:lnTo>
                  <a:lnTo>
                    <a:pt x="382" y="5"/>
                  </a:lnTo>
                  <a:lnTo>
                    <a:pt x="412" y="20"/>
                  </a:lnTo>
                  <a:lnTo>
                    <a:pt x="481" y="0"/>
                  </a:lnTo>
                  <a:lnTo>
                    <a:pt x="503" y="10"/>
                  </a:lnTo>
                  <a:lnTo>
                    <a:pt x="549" y="61"/>
                  </a:lnTo>
                  <a:lnTo>
                    <a:pt x="602" y="51"/>
                  </a:lnTo>
                  <a:lnTo>
                    <a:pt x="635" y="69"/>
                  </a:lnTo>
                  <a:lnTo>
                    <a:pt x="718" y="65"/>
                  </a:lnTo>
                  <a:lnTo>
                    <a:pt x="781" y="84"/>
                  </a:lnTo>
                  <a:lnTo>
                    <a:pt x="775" y="112"/>
                  </a:lnTo>
                  <a:lnTo>
                    <a:pt x="722" y="130"/>
                  </a:lnTo>
                  <a:lnTo>
                    <a:pt x="731" y="148"/>
                  </a:lnTo>
                  <a:lnTo>
                    <a:pt x="708" y="158"/>
                  </a:lnTo>
                  <a:lnTo>
                    <a:pt x="707" y="194"/>
                  </a:lnTo>
                  <a:lnTo>
                    <a:pt x="686" y="218"/>
                  </a:lnTo>
                  <a:lnTo>
                    <a:pt x="678" y="196"/>
                  </a:lnTo>
                  <a:lnTo>
                    <a:pt x="689" y="175"/>
                  </a:lnTo>
                  <a:lnTo>
                    <a:pt x="687" y="132"/>
                  </a:lnTo>
                  <a:lnTo>
                    <a:pt x="666" y="154"/>
                  </a:lnTo>
                  <a:lnTo>
                    <a:pt x="650" y="166"/>
                  </a:lnTo>
                  <a:lnTo>
                    <a:pt x="634" y="147"/>
                  </a:lnTo>
                  <a:lnTo>
                    <a:pt x="623" y="196"/>
                  </a:lnTo>
                  <a:lnTo>
                    <a:pt x="635" y="196"/>
                  </a:lnTo>
                  <a:lnTo>
                    <a:pt x="632" y="228"/>
                  </a:lnTo>
                  <a:lnTo>
                    <a:pt x="618" y="263"/>
                  </a:lnTo>
                  <a:lnTo>
                    <a:pt x="600" y="276"/>
                  </a:lnTo>
                  <a:lnTo>
                    <a:pt x="615" y="299"/>
                  </a:lnTo>
                  <a:lnTo>
                    <a:pt x="605" y="315"/>
                  </a:lnTo>
                  <a:lnTo>
                    <a:pt x="602" y="301"/>
                  </a:lnTo>
                  <a:lnTo>
                    <a:pt x="602" y="296"/>
                  </a:lnTo>
                  <a:lnTo>
                    <a:pt x="590" y="288"/>
                  </a:lnTo>
                  <a:lnTo>
                    <a:pt x="572" y="299"/>
                  </a:lnTo>
                  <a:lnTo>
                    <a:pt x="588" y="337"/>
                  </a:lnTo>
                  <a:lnTo>
                    <a:pt x="594" y="356"/>
                  </a:lnTo>
                  <a:lnTo>
                    <a:pt x="574" y="408"/>
                  </a:lnTo>
                  <a:lnTo>
                    <a:pt x="539" y="423"/>
                  </a:lnTo>
                  <a:lnTo>
                    <a:pt x="509" y="420"/>
                  </a:lnTo>
                  <a:lnTo>
                    <a:pt x="524" y="442"/>
                  </a:lnTo>
                  <a:lnTo>
                    <a:pt x="525" y="472"/>
                  </a:lnTo>
                  <a:lnTo>
                    <a:pt x="504" y="507"/>
                  </a:lnTo>
                  <a:lnTo>
                    <a:pt x="480" y="488"/>
                  </a:lnTo>
                  <a:lnTo>
                    <a:pt x="477" y="508"/>
                  </a:lnTo>
                  <a:lnTo>
                    <a:pt x="495" y="526"/>
                  </a:lnTo>
                  <a:lnTo>
                    <a:pt x="510" y="552"/>
                  </a:lnTo>
                  <a:lnTo>
                    <a:pt x="485" y="536"/>
                  </a:lnTo>
                  <a:lnTo>
                    <a:pt x="455" y="449"/>
                  </a:lnTo>
                  <a:lnTo>
                    <a:pt x="418" y="426"/>
                  </a:lnTo>
                  <a:lnTo>
                    <a:pt x="391" y="428"/>
                  </a:lnTo>
                  <a:lnTo>
                    <a:pt x="356" y="477"/>
                  </a:lnTo>
                  <a:lnTo>
                    <a:pt x="361" y="495"/>
                  </a:lnTo>
                  <a:lnTo>
                    <a:pt x="349" y="530"/>
                  </a:lnTo>
                  <a:lnTo>
                    <a:pt x="338" y="530"/>
                  </a:lnTo>
                  <a:lnTo>
                    <a:pt x="298" y="457"/>
                  </a:lnTo>
                  <a:lnTo>
                    <a:pt x="298" y="425"/>
                  </a:lnTo>
                  <a:lnTo>
                    <a:pt x="290" y="437"/>
                  </a:lnTo>
                  <a:lnTo>
                    <a:pt x="267" y="436"/>
                  </a:lnTo>
                  <a:lnTo>
                    <a:pt x="276" y="416"/>
                  </a:lnTo>
                  <a:lnTo>
                    <a:pt x="241" y="391"/>
                  </a:lnTo>
                  <a:lnTo>
                    <a:pt x="197" y="391"/>
                  </a:lnTo>
                  <a:lnTo>
                    <a:pt x="160" y="366"/>
                  </a:lnTo>
                  <a:lnTo>
                    <a:pt x="157" y="391"/>
                  </a:lnTo>
                  <a:lnTo>
                    <a:pt x="188" y="414"/>
                  </a:lnTo>
                  <a:lnTo>
                    <a:pt x="199" y="414"/>
                  </a:lnTo>
                  <a:lnTo>
                    <a:pt x="167" y="445"/>
                  </a:lnTo>
                  <a:lnTo>
                    <a:pt x="136" y="452"/>
                  </a:lnTo>
                  <a:lnTo>
                    <a:pt x="136" y="434"/>
                  </a:lnTo>
                  <a:lnTo>
                    <a:pt x="91" y="372"/>
                  </a:lnTo>
                  <a:lnTo>
                    <a:pt x="85" y="355"/>
                  </a:lnTo>
                  <a:lnTo>
                    <a:pt x="109" y="335"/>
                  </a:lnTo>
                  <a:lnTo>
                    <a:pt x="106" y="310"/>
                  </a:lnTo>
                  <a:lnTo>
                    <a:pt x="106" y="282"/>
                  </a:lnTo>
                  <a:lnTo>
                    <a:pt x="119" y="276"/>
                  </a:lnTo>
                  <a:lnTo>
                    <a:pt x="106" y="263"/>
                  </a:lnTo>
                  <a:lnTo>
                    <a:pt x="106" y="162"/>
                  </a:lnTo>
                  <a:lnTo>
                    <a:pt x="43" y="162"/>
                  </a:lnTo>
                  <a:lnTo>
                    <a:pt x="61" y="138"/>
                  </a:lnTo>
                  <a:lnTo>
                    <a:pt x="60" y="130"/>
                  </a:lnTo>
                  <a:lnTo>
                    <a:pt x="39" y="150"/>
                  </a:lnTo>
                  <a:lnTo>
                    <a:pt x="32" y="162"/>
                  </a:lnTo>
                  <a:lnTo>
                    <a:pt x="0" y="162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4" name="Freeform 29"/>
            <p:cNvSpPr>
              <a:spLocks/>
            </p:cNvSpPr>
            <p:nvPr/>
          </p:nvSpPr>
          <p:spPr bwMode="grayWhite">
            <a:xfrm>
              <a:off x="5221" y="3217"/>
              <a:ext cx="68" cy="113"/>
            </a:xfrm>
            <a:custGeom>
              <a:avLst/>
              <a:gdLst/>
              <a:ahLst/>
              <a:cxnLst>
                <a:cxn ang="0">
                  <a:pos x="45" y="0"/>
                </a:cxn>
                <a:cxn ang="0">
                  <a:pos x="45" y="14"/>
                </a:cxn>
                <a:cxn ang="0">
                  <a:pos x="39" y="23"/>
                </a:cxn>
                <a:cxn ang="0">
                  <a:pos x="41" y="38"/>
                </a:cxn>
                <a:cxn ang="0">
                  <a:pos x="33" y="58"/>
                </a:cxn>
                <a:cxn ang="0">
                  <a:pos x="22" y="77"/>
                </a:cxn>
                <a:cxn ang="0">
                  <a:pos x="5" y="89"/>
                </a:cxn>
                <a:cxn ang="0">
                  <a:pos x="0" y="110"/>
                </a:cxn>
                <a:cxn ang="0">
                  <a:pos x="7" y="112"/>
                </a:cxn>
                <a:cxn ang="0">
                  <a:pos x="7" y="92"/>
                </a:cxn>
                <a:cxn ang="0">
                  <a:pos x="31" y="91"/>
                </a:cxn>
                <a:cxn ang="0">
                  <a:pos x="49" y="78"/>
                </a:cxn>
                <a:cxn ang="0">
                  <a:pos x="49" y="51"/>
                </a:cxn>
                <a:cxn ang="0">
                  <a:pos x="55" y="41"/>
                </a:cxn>
                <a:cxn ang="0">
                  <a:pos x="46" y="24"/>
                </a:cxn>
                <a:cxn ang="0">
                  <a:pos x="59" y="19"/>
                </a:cxn>
                <a:cxn ang="0">
                  <a:pos x="67" y="5"/>
                </a:cxn>
                <a:cxn ang="0">
                  <a:pos x="49" y="7"/>
                </a:cxn>
                <a:cxn ang="0">
                  <a:pos x="45" y="0"/>
                </a:cxn>
              </a:cxnLst>
              <a:rect l="0" t="0" r="r" b="b"/>
              <a:pathLst>
                <a:path w="68" h="113">
                  <a:moveTo>
                    <a:pt x="45" y="0"/>
                  </a:moveTo>
                  <a:lnTo>
                    <a:pt x="45" y="14"/>
                  </a:lnTo>
                  <a:lnTo>
                    <a:pt x="39" y="23"/>
                  </a:lnTo>
                  <a:lnTo>
                    <a:pt x="41" y="38"/>
                  </a:lnTo>
                  <a:lnTo>
                    <a:pt x="33" y="58"/>
                  </a:lnTo>
                  <a:lnTo>
                    <a:pt x="22" y="77"/>
                  </a:lnTo>
                  <a:lnTo>
                    <a:pt x="5" y="89"/>
                  </a:lnTo>
                  <a:lnTo>
                    <a:pt x="0" y="110"/>
                  </a:lnTo>
                  <a:lnTo>
                    <a:pt x="7" y="112"/>
                  </a:lnTo>
                  <a:lnTo>
                    <a:pt x="7" y="92"/>
                  </a:lnTo>
                  <a:lnTo>
                    <a:pt x="31" y="91"/>
                  </a:lnTo>
                  <a:lnTo>
                    <a:pt x="49" y="78"/>
                  </a:lnTo>
                  <a:lnTo>
                    <a:pt x="49" y="51"/>
                  </a:lnTo>
                  <a:lnTo>
                    <a:pt x="55" y="41"/>
                  </a:lnTo>
                  <a:lnTo>
                    <a:pt x="46" y="24"/>
                  </a:lnTo>
                  <a:lnTo>
                    <a:pt x="59" y="19"/>
                  </a:lnTo>
                  <a:lnTo>
                    <a:pt x="67" y="5"/>
                  </a:lnTo>
                  <a:lnTo>
                    <a:pt x="49" y="7"/>
                  </a:lnTo>
                  <a:lnTo>
                    <a:pt x="45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5" name="Freeform 30"/>
            <p:cNvSpPr>
              <a:spLocks/>
            </p:cNvSpPr>
            <p:nvPr/>
          </p:nvSpPr>
          <p:spPr bwMode="grayWhite">
            <a:xfrm>
              <a:off x="4967" y="3518"/>
              <a:ext cx="17" cy="26"/>
            </a:xfrm>
            <a:custGeom>
              <a:avLst/>
              <a:gdLst/>
              <a:ahLst/>
              <a:cxnLst>
                <a:cxn ang="0">
                  <a:pos x="8" y="0"/>
                </a:cxn>
                <a:cxn ang="0">
                  <a:pos x="0" y="11"/>
                </a:cxn>
                <a:cxn ang="0">
                  <a:pos x="5" y="25"/>
                </a:cxn>
                <a:cxn ang="0">
                  <a:pos x="16" y="15"/>
                </a:cxn>
                <a:cxn ang="0">
                  <a:pos x="8" y="0"/>
                </a:cxn>
              </a:cxnLst>
              <a:rect l="0" t="0" r="r" b="b"/>
              <a:pathLst>
                <a:path w="17" h="26">
                  <a:moveTo>
                    <a:pt x="8" y="0"/>
                  </a:moveTo>
                  <a:lnTo>
                    <a:pt x="0" y="11"/>
                  </a:lnTo>
                  <a:lnTo>
                    <a:pt x="5" y="25"/>
                  </a:lnTo>
                  <a:lnTo>
                    <a:pt x="16" y="15"/>
                  </a:lnTo>
                  <a:lnTo>
                    <a:pt x="8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6" name="Freeform 31"/>
            <p:cNvSpPr>
              <a:spLocks/>
            </p:cNvSpPr>
            <p:nvPr/>
          </p:nvSpPr>
          <p:spPr bwMode="grayWhite">
            <a:xfrm>
              <a:off x="5069" y="3545"/>
              <a:ext cx="158" cy="6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3" y="5"/>
                </a:cxn>
                <a:cxn ang="0">
                  <a:pos x="58" y="29"/>
                </a:cxn>
                <a:cxn ang="0">
                  <a:pos x="53" y="43"/>
                </a:cxn>
                <a:cxn ang="0">
                  <a:pos x="82" y="55"/>
                </a:cxn>
                <a:cxn ang="0">
                  <a:pos x="157" y="55"/>
                </a:cxn>
                <a:cxn ang="0">
                  <a:pos x="75" y="67"/>
                </a:cxn>
                <a:cxn ang="0">
                  <a:pos x="53" y="43"/>
                </a:cxn>
                <a:cxn ang="0">
                  <a:pos x="32" y="38"/>
                </a:cxn>
                <a:cxn ang="0">
                  <a:pos x="0" y="0"/>
                </a:cxn>
              </a:cxnLst>
              <a:rect l="0" t="0" r="r" b="b"/>
              <a:pathLst>
                <a:path w="158" h="68">
                  <a:moveTo>
                    <a:pt x="0" y="0"/>
                  </a:moveTo>
                  <a:lnTo>
                    <a:pt x="23" y="5"/>
                  </a:lnTo>
                  <a:lnTo>
                    <a:pt x="58" y="29"/>
                  </a:lnTo>
                  <a:lnTo>
                    <a:pt x="53" y="43"/>
                  </a:lnTo>
                  <a:lnTo>
                    <a:pt x="82" y="55"/>
                  </a:lnTo>
                  <a:lnTo>
                    <a:pt x="157" y="55"/>
                  </a:lnTo>
                  <a:lnTo>
                    <a:pt x="75" y="67"/>
                  </a:lnTo>
                  <a:lnTo>
                    <a:pt x="53" y="43"/>
                  </a:lnTo>
                  <a:lnTo>
                    <a:pt x="32" y="38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7" name="Freeform 32"/>
            <p:cNvSpPr>
              <a:spLocks/>
            </p:cNvSpPr>
            <p:nvPr/>
          </p:nvSpPr>
          <p:spPr bwMode="grayWhite">
            <a:xfrm>
              <a:off x="5195" y="3601"/>
              <a:ext cx="169" cy="159"/>
            </a:xfrm>
            <a:custGeom>
              <a:avLst/>
              <a:gdLst/>
              <a:ahLst/>
              <a:cxnLst>
                <a:cxn ang="0">
                  <a:pos x="135" y="155"/>
                </a:cxn>
                <a:cxn ang="0">
                  <a:pos x="127" y="152"/>
                </a:cxn>
                <a:cxn ang="0">
                  <a:pos x="110" y="134"/>
                </a:cxn>
                <a:cxn ang="0">
                  <a:pos x="92" y="130"/>
                </a:cxn>
                <a:cxn ang="0">
                  <a:pos x="88" y="119"/>
                </a:cxn>
                <a:cxn ang="0">
                  <a:pos x="78" y="111"/>
                </a:cxn>
                <a:cxn ang="0">
                  <a:pos x="62" y="111"/>
                </a:cxn>
                <a:cxn ang="0">
                  <a:pos x="44" y="118"/>
                </a:cxn>
                <a:cxn ang="0">
                  <a:pos x="28" y="121"/>
                </a:cxn>
                <a:cxn ang="0">
                  <a:pos x="10" y="121"/>
                </a:cxn>
                <a:cxn ang="0">
                  <a:pos x="10" y="109"/>
                </a:cxn>
                <a:cxn ang="0">
                  <a:pos x="3" y="91"/>
                </a:cxn>
                <a:cxn ang="0">
                  <a:pos x="2" y="81"/>
                </a:cxn>
                <a:cxn ang="0">
                  <a:pos x="2" y="56"/>
                </a:cxn>
                <a:cxn ang="0">
                  <a:pos x="31" y="43"/>
                </a:cxn>
                <a:cxn ang="0">
                  <a:pos x="34" y="29"/>
                </a:cxn>
                <a:cxn ang="0">
                  <a:pos x="40" y="30"/>
                </a:cxn>
                <a:cxn ang="0">
                  <a:pos x="55" y="15"/>
                </a:cxn>
                <a:cxn ang="0">
                  <a:pos x="70" y="17"/>
                </a:cxn>
                <a:cxn ang="0">
                  <a:pos x="80" y="7"/>
                </a:cxn>
                <a:cxn ang="0">
                  <a:pos x="89" y="5"/>
                </a:cxn>
                <a:cxn ang="0">
                  <a:pos x="103" y="24"/>
                </a:cxn>
                <a:cxn ang="0">
                  <a:pos x="116" y="30"/>
                </a:cxn>
                <a:cxn ang="0">
                  <a:pos x="117" y="11"/>
                </a:cxn>
                <a:cxn ang="0">
                  <a:pos x="122" y="0"/>
                </a:cxn>
                <a:cxn ang="0">
                  <a:pos x="132" y="15"/>
                </a:cxn>
                <a:cxn ang="0">
                  <a:pos x="140" y="43"/>
                </a:cxn>
                <a:cxn ang="0">
                  <a:pos x="156" y="59"/>
                </a:cxn>
                <a:cxn ang="0">
                  <a:pos x="165" y="72"/>
                </a:cxn>
                <a:cxn ang="0">
                  <a:pos x="168" y="95"/>
                </a:cxn>
                <a:cxn ang="0">
                  <a:pos x="157" y="121"/>
                </a:cxn>
                <a:cxn ang="0">
                  <a:pos x="155" y="145"/>
                </a:cxn>
                <a:cxn ang="0">
                  <a:pos x="140" y="154"/>
                </a:cxn>
              </a:cxnLst>
              <a:rect l="0" t="0" r="r" b="b"/>
              <a:pathLst>
                <a:path w="169" h="159">
                  <a:moveTo>
                    <a:pt x="140" y="154"/>
                  </a:moveTo>
                  <a:lnTo>
                    <a:pt x="135" y="155"/>
                  </a:lnTo>
                  <a:lnTo>
                    <a:pt x="132" y="158"/>
                  </a:lnTo>
                  <a:lnTo>
                    <a:pt x="127" y="152"/>
                  </a:lnTo>
                  <a:lnTo>
                    <a:pt x="112" y="145"/>
                  </a:lnTo>
                  <a:lnTo>
                    <a:pt x="110" y="134"/>
                  </a:lnTo>
                  <a:lnTo>
                    <a:pt x="105" y="130"/>
                  </a:lnTo>
                  <a:lnTo>
                    <a:pt x="92" y="130"/>
                  </a:lnTo>
                  <a:lnTo>
                    <a:pt x="92" y="122"/>
                  </a:lnTo>
                  <a:lnTo>
                    <a:pt x="88" y="119"/>
                  </a:lnTo>
                  <a:lnTo>
                    <a:pt x="87" y="112"/>
                  </a:lnTo>
                  <a:lnTo>
                    <a:pt x="78" y="111"/>
                  </a:lnTo>
                  <a:lnTo>
                    <a:pt x="70" y="109"/>
                  </a:lnTo>
                  <a:lnTo>
                    <a:pt x="62" y="111"/>
                  </a:lnTo>
                  <a:lnTo>
                    <a:pt x="62" y="112"/>
                  </a:lnTo>
                  <a:lnTo>
                    <a:pt x="44" y="118"/>
                  </a:lnTo>
                  <a:lnTo>
                    <a:pt x="44" y="121"/>
                  </a:lnTo>
                  <a:lnTo>
                    <a:pt x="28" y="121"/>
                  </a:lnTo>
                  <a:lnTo>
                    <a:pt x="20" y="126"/>
                  </a:lnTo>
                  <a:lnTo>
                    <a:pt x="10" y="121"/>
                  </a:lnTo>
                  <a:lnTo>
                    <a:pt x="10" y="119"/>
                  </a:lnTo>
                  <a:lnTo>
                    <a:pt x="10" y="109"/>
                  </a:lnTo>
                  <a:lnTo>
                    <a:pt x="7" y="99"/>
                  </a:lnTo>
                  <a:lnTo>
                    <a:pt x="3" y="91"/>
                  </a:lnTo>
                  <a:lnTo>
                    <a:pt x="5" y="84"/>
                  </a:lnTo>
                  <a:lnTo>
                    <a:pt x="2" y="81"/>
                  </a:lnTo>
                  <a:lnTo>
                    <a:pt x="0" y="66"/>
                  </a:lnTo>
                  <a:lnTo>
                    <a:pt x="2" y="56"/>
                  </a:lnTo>
                  <a:lnTo>
                    <a:pt x="11" y="48"/>
                  </a:lnTo>
                  <a:lnTo>
                    <a:pt x="31" y="43"/>
                  </a:lnTo>
                  <a:lnTo>
                    <a:pt x="36" y="36"/>
                  </a:lnTo>
                  <a:lnTo>
                    <a:pt x="34" y="29"/>
                  </a:lnTo>
                  <a:lnTo>
                    <a:pt x="39" y="27"/>
                  </a:lnTo>
                  <a:lnTo>
                    <a:pt x="40" y="30"/>
                  </a:lnTo>
                  <a:lnTo>
                    <a:pt x="42" y="25"/>
                  </a:lnTo>
                  <a:lnTo>
                    <a:pt x="55" y="15"/>
                  </a:lnTo>
                  <a:lnTo>
                    <a:pt x="62" y="20"/>
                  </a:lnTo>
                  <a:lnTo>
                    <a:pt x="70" y="17"/>
                  </a:lnTo>
                  <a:lnTo>
                    <a:pt x="72" y="9"/>
                  </a:lnTo>
                  <a:lnTo>
                    <a:pt x="80" y="7"/>
                  </a:lnTo>
                  <a:lnTo>
                    <a:pt x="78" y="1"/>
                  </a:lnTo>
                  <a:lnTo>
                    <a:pt x="89" y="5"/>
                  </a:lnTo>
                  <a:lnTo>
                    <a:pt x="98" y="3"/>
                  </a:lnTo>
                  <a:lnTo>
                    <a:pt x="103" y="24"/>
                  </a:lnTo>
                  <a:lnTo>
                    <a:pt x="110" y="30"/>
                  </a:lnTo>
                  <a:lnTo>
                    <a:pt x="116" y="30"/>
                  </a:lnTo>
                  <a:lnTo>
                    <a:pt x="119" y="17"/>
                  </a:lnTo>
                  <a:lnTo>
                    <a:pt x="117" y="11"/>
                  </a:lnTo>
                  <a:lnTo>
                    <a:pt x="119" y="1"/>
                  </a:lnTo>
                  <a:lnTo>
                    <a:pt x="122" y="0"/>
                  </a:lnTo>
                  <a:lnTo>
                    <a:pt x="127" y="12"/>
                  </a:lnTo>
                  <a:lnTo>
                    <a:pt x="132" y="15"/>
                  </a:lnTo>
                  <a:lnTo>
                    <a:pt x="135" y="27"/>
                  </a:lnTo>
                  <a:lnTo>
                    <a:pt x="140" y="43"/>
                  </a:lnTo>
                  <a:lnTo>
                    <a:pt x="147" y="47"/>
                  </a:lnTo>
                  <a:lnTo>
                    <a:pt x="156" y="59"/>
                  </a:lnTo>
                  <a:lnTo>
                    <a:pt x="157" y="65"/>
                  </a:lnTo>
                  <a:lnTo>
                    <a:pt x="165" y="72"/>
                  </a:lnTo>
                  <a:lnTo>
                    <a:pt x="168" y="85"/>
                  </a:lnTo>
                  <a:lnTo>
                    <a:pt x="168" y="95"/>
                  </a:lnTo>
                  <a:lnTo>
                    <a:pt x="165" y="111"/>
                  </a:lnTo>
                  <a:lnTo>
                    <a:pt x="157" y="121"/>
                  </a:lnTo>
                  <a:lnTo>
                    <a:pt x="155" y="134"/>
                  </a:lnTo>
                  <a:lnTo>
                    <a:pt x="155" y="145"/>
                  </a:lnTo>
                  <a:lnTo>
                    <a:pt x="147" y="147"/>
                  </a:lnTo>
                  <a:lnTo>
                    <a:pt x="140" y="154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8" name="Freeform 33"/>
            <p:cNvSpPr>
              <a:spLocks/>
            </p:cNvSpPr>
            <p:nvPr/>
          </p:nvSpPr>
          <p:spPr bwMode="grayWhite">
            <a:xfrm>
              <a:off x="5330" y="3768"/>
              <a:ext cx="17" cy="20"/>
            </a:xfrm>
            <a:custGeom>
              <a:avLst/>
              <a:gdLst/>
              <a:ahLst/>
              <a:cxnLst>
                <a:cxn ang="0">
                  <a:pos x="8" y="16"/>
                </a:cxn>
                <a:cxn ang="0">
                  <a:pos x="2" y="13"/>
                </a:cxn>
                <a:cxn ang="0">
                  <a:pos x="2" y="10"/>
                </a:cxn>
                <a:cxn ang="0">
                  <a:pos x="2" y="8"/>
                </a:cxn>
                <a:cxn ang="0">
                  <a:pos x="1" y="5"/>
                </a:cxn>
                <a:cxn ang="0">
                  <a:pos x="0" y="0"/>
                </a:cxn>
                <a:cxn ang="0">
                  <a:pos x="2" y="0"/>
                </a:cxn>
                <a:cxn ang="0">
                  <a:pos x="8" y="2"/>
                </a:cxn>
                <a:cxn ang="0">
                  <a:pos x="11" y="2"/>
                </a:cxn>
                <a:cxn ang="0">
                  <a:pos x="12" y="2"/>
                </a:cxn>
                <a:cxn ang="0">
                  <a:pos x="16" y="0"/>
                </a:cxn>
                <a:cxn ang="0">
                  <a:pos x="16" y="8"/>
                </a:cxn>
                <a:cxn ang="0">
                  <a:pos x="14" y="10"/>
                </a:cxn>
                <a:cxn ang="0">
                  <a:pos x="12" y="13"/>
                </a:cxn>
                <a:cxn ang="0">
                  <a:pos x="12" y="16"/>
                </a:cxn>
                <a:cxn ang="0">
                  <a:pos x="11" y="16"/>
                </a:cxn>
                <a:cxn ang="0">
                  <a:pos x="11" y="19"/>
                </a:cxn>
                <a:cxn ang="0">
                  <a:pos x="8" y="16"/>
                </a:cxn>
              </a:cxnLst>
              <a:rect l="0" t="0" r="r" b="b"/>
              <a:pathLst>
                <a:path w="17" h="20">
                  <a:moveTo>
                    <a:pt x="8" y="16"/>
                  </a:moveTo>
                  <a:lnTo>
                    <a:pt x="2" y="13"/>
                  </a:lnTo>
                  <a:lnTo>
                    <a:pt x="2" y="10"/>
                  </a:lnTo>
                  <a:lnTo>
                    <a:pt x="2" y="8"/>
                  </a:lnTo>
                  <a:lnTo>
                    <a:pt x="1" y="5"/>
                  </a:lnTo>
                  <a:lnTo>
                    <a:pt x="0" y="0"/>
                  </a:lnTo>
                  <a:lnTo>
                    <a:pt x="2" y="0"/>
                  </a:lnTo>
                  <a:lnTo>
                    <a:pt x="8" y="2"/>
                  </a:lnTo>
                  <a:lnTo>
                    <a:pt x="11" y="2"/>
                  </a:lnTo>
                  <a:lnTo>
                    <a:pt x="12" y="2"/>
                  </a:lnTo>
                  <a:lnTo>
                    <a:pt x="16" y="0"/>
                  </a:lnTo>
                  <a:lnTo>
                    <a:pt x="16" y="8"/>
                  </a:lnTo>
                  <a:lnTo>
                    <a:pt x="14" y="10"/>
                  </a:lnTo>
                  <a:lnTo>
                    <a:pt x="12" y="13"/>
                  </a:lnTo>
                  <a:lnTo>
                    <a:pt x="12" y="16"/>
                  </a:lnTo>
                  <a:lnTo>
                    <a:pt x="11" y="16"/>
                  </a:lnTo>
                  <a:lnTo>
                    <a:pt x="11" y="19"/>
                  </a:lnTo>
                  <a:lnTo>
                    <a:pt x="8" y="16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29" name="Freeform 34"/>
            <p:cNvSpPr>
              <a:spLocks/>
            </p:cNvSpPr>
            <p:nvPr/>
          </p:nvSpPr>
          <p:spPr bwMode="grayWhite">
            <a:xfrm>
              <a:off x="4739" y="3587"/>
              <a:ext cx="19" cy="76"/>
            </a:xfrm>
            <a:custGeom>
              <a:avLst/>
              <a:gdLst/>
              <a:ahLst/>
              <a:cxnLst>
                <a:cxn ang="0">
                  <a:pos x="2" y="26"/>
                </a:cxn>
                <a:cxn ang="0">
                  <a:pos x="9" y="20"/>
                </a:cxn>
                <a:cxn ang="0">
                  <a:pos x="14" y="0"/>
                </a:cxn>
                <a:cxn ang="0">
                  <a:pos x="18" y="30"/>
                </a:cxn>
                <a:cxn ang="0">
                  <a:pos x="12" y="67"/>
                </a:cxn>
                <a:cxn ang="0">
                  <a:pos x="0" y="75"/>
                </a:cxn>
                <a:cxn ang="0">
                  <a:pos x="0" y="57"/>
                </a:cxn>
                <a:cxn ang="0">
                  <a:pos x="3" y="45"/>
                </a:cxn>
                <a:cxn ang="0">
                  <a:pos x="2" y="26"/>
                </a:cxn>
              </a:cxnLst>
              <a:rect l="0" t="0" r="r" b="b"/>
              <a:pathLst>
                <a:path w="19" h="76">
                  <a:moveTo>
                    <a:pt x="2" y="26"/>
                  </a:moveTo>
                  <a:lnTo>
                    <a:pt x="9" y="20"/>
                  </a:lnTo>
                  <a:lnTo>
                    <a:pt x="14" y="0"/>
                  </a:lnTo>
                  <a:lnTo>
                    <a:pt x="18" y="30"/>
                  </a:lnTo>
                  <a:lnTo>
                    <a:pt x="12" y="67"/>
                  </a:lnTo>
                  <a:lnTo>
                    <a:pt x="0" y="75"/>
                  </a:lnTo>
                  <a:lnTo>
                    <a:pt x="0" y="57"/>
                  </a:lnTo>
                  <a:lnTo>
                    <a:pt x="3" y="45"/>
                  </a:lnTo>
                  <a:lnTo>
                    <a:pt x="2" y="26"/>
                  </a:lnTo>
                </a:path>
              </a:pathLst>
            </a:custGeom>
            <a:gradFill rotWithShape="0">
              <a:gsLst>
                <a:gs pos="0">
                  <a:srgbClr val="D0F2FC"/>
                </a:gs>
                <a:gs pos="50000">
                  <a:srgbClr val="0000FF"/>
                </a:gs>
                <a:gs pos="100000">
                  <a:srgbClr val="D0F2FC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</p:grpSp>
      <p:sp>
        <p:nvSpPr>
          <p:cNvPr id="30" name="Rectangle 36"/>
          <p:cNvSpPr>
            <a:spLocks noChangeArrowheads="1"/>
          </p:cNvSpPr>
          <p:nvPr/>
        </p:nvSpPr>
        <p:spPr bwMode="hidden">
          <a:xfrm>
            <a:off x="0" y="6477000"/>
            <a:ext cx="9131300" cy="368300"/>
          </a:xfrm>
          <a:prstGeom prst="rect">
            <a:avLst/>
          </a:prstGeom>
          <a:gradFill rotWithShape="0">
            <a:gsLst>
              <a:gs pos="0">
                <a:srgbClr val="B2B2B2"/>
              </a:gs>
              <a:gs pos="50000">
                <a:srgbClr val="FBFEFF"/>
              </a:gs>
              <a:gs pos="100000">
                <a:srgbClr val="B2B2B2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31" name="Freeform 38"/>
          <p:cNvSpPr>
            <a:spLocks/>
          </p:cNvSpPr>
          <p:nvPr/>
        </p:nvSpPr>
        <p:spPr bwMode="ltGray">
          <a:xfrm>
            <a:off x="7324725" y="4429125"/>
            <a:ext cx="1641475" cy="2020888"/>
          </a:xfrm>
          <a:custGeom>
            <a:avLst/>
            <a:gdLst/>
            <a:ahLst/>
            <a:cxnLst>
              <a:cxn ang="0">
                <a:pos x="646" y="23"/>
              </a:cxn>
              <a:cxn ang="0">
                <a:pos x="765" y="92"/>
              </a:cxn>
              <a:cxn ang="0">
                <a:pos x="866" y="184"/>
              </a:cxn>
              <a:cxn ang="0">
                <a:pos x="944" y="294"/>
              </a:cxn>
              <a:cxn ang="0">
                <a:pos x="1000" y="417"/>
              </a:cxn>
              <a:cxn ang="0">
                <a:pos x="1030" y="550"/>
              </a:cxn>
              <a:cxn ang="0">
                <a:pos x="1030" y="688"/>
              </a:cxn>
              <a:cxn ang="0">
                <a:pos x="1000" y="821"/>
              </a:cxn>
              <a:cxn ang="0">
                <a:pos x="944" y="944"/>
              </a:cxn>
              <a:cxn ang="0">
                <a:pos x="866" y="1055"/>
              </a:cxn>
              <a:cxn ang="0">
                <a:pos x="765" y="1148"/>
              </a:cxn>
              <a:cxn ang="0">
                <a:pos x="646" y="1215"/>
              </a:cxn>
              <a:cxn ang="0">
                <a:pos x="517" y="1257"/>
              </a:cxn>
              <a:cxn ang="0">
                <a:pos x="382" y="1272"/>
              </a:cxn>
              <a:cxn ang="0">
                <a:pos x="246" y="1257"/>
              </a:cxn>
              <a:cxn ang="0">
                <a:pos x="118" y="1215"/>
              </a:cxn>
              <a:cxn ang="0">
                <a:pos x="0" y="1148"/>
              </a:cxn>
              <a:cxn ang="0">
                <a:pos x="89" y="1129"/>
              </a:cxn>
              <a:cxn ang="0">
                <a:pos x="201" y="1179"/>
              </a:cxn>
              <a:cxn ang="0">
                <a:pos x="320" y="1204"/>
              </a:cxn>
              <a:cxn ang="0">
                <a:pos x="443" y="1204"/>
              </a:cxn>
              <a:cxn ang="0">
                <a:pos x="563" y="1179"/>
              </a:cxn>
              <a:cxn ang="0">
                <a:pos x="675" y="1129"/>
              </a:cxn>
              <a:cxn ang="0">
                <a:pos x="775" y="1057"/>
              </a:cxn>
              <a:cxn ang="0">
                <a:pos x="857" y="965"/>
              </a:cxn>
              <a:cxn ang="0">
                <a:pos x="919" y="858"/>
              </a:cxn>
              <a:cxn ang="0">
                <a:pos x="956" y="742"/>
              </a:cxn>
              <a:cxn ang="0">
                <a:pos x="969" y="619"/>
              </a:cxn>
              <a:cxn ang="0">
                <a:pos x="956" y="496"/>
              </a:cxn>
              <a:cxn ang="0">
                <a:pos x="919" y="381"/>
              </a:cxn>
              <a:cxn ang="0">
                <a:pos x="857" y="273"/>
              </a:cxn>
              <a:cxn ang="0">
                <a:pos x="775" y="182"/>
              </a:cxn>
              <a:cxn ang="0">
                <a:pos x="675" y="110"/>
              </a:cxn>
              <a:cxn ang="0">
                <a:pos x="563" y="61"/>
              </a:cxn>
              <a:cxn ang="0">
                <a:pos x="582" y="0"/>
              </a:cxn>
            </a:cxnLst>
            <a:rect l="0" t="0" r="r" b="b"/>
            <a:pathLst>
              <a:path w="1034" h="1273">
                <a:moveTo>
                  <a:pt x="582" y="0"/>
                </a:moveTo>
                <a:lnTo>
                  <a:pt x="646" y="23"/>
                </a:lnTo>
                <a:lnTo>
                  <a:pt x="707" y="56"/>
                </a:lnTo>
                <a:lnTo>
                  <a:pt x="765" y="92"/>
                </a:lnTo>
                <a:lnTo>
                  <a:pt x="818" y="134"/>
                </a:lnTo>
                <a:lnTo>
                  <a:pt x="866" y="184"/>
                </a:lnTo>
                <a:lnTo>
                  <a:pt x="908" y="237"/>
                </a:lnTo>
                <a:lnTo>
                  <a:pt x="944" y="294"/>
                </a:lnTo>
                <a:lnTo>
                  <a:pt x="977" y="353"/>
                </a:lnTo>
                <a:lnTo>
                  <a:pt x="1000" y="417"/>
                </a:lnTo>
                <a:lnTo>
                  <a:pt x="1018" y="483"/>
                </a:lnTo>
                <a:lnTo>
                  <a:pt x="1030" y="550"/>
                </a:lnTo>
                <a:lnTo>
                  <a:pt x="1033" y="619"/>
                </a:lnTo>
                <a:lnTo>
                  <a:pt x="1030" y="688"/>
                </a:lnTo>
                <a:lnTo>
                  <a:pt x="1018" y="756"/>
                </a:lnTo>
                <a:lnTo>
                  <a:pt x="1000" y="821"/>
                </a:lnTo>
                <a:lnTo>
                  <a:pt x="977" y="884"/>
                </a:lnTo>
                <a:lnTo>
                  <a:pt x="944" y="944"/>
                </a:lnTo>
                <a:lnTo>
                  <a:pt x="908" y="1003"/>
                </a:lnTo>
                <a:lnTo>
                  <a:pt x="866" y="1055"/>
                </a:lnTo>
                <a:lnTo>
                  <a:pt x="818" y="1105"/>
                </a:lnTo>
                <a:lnTo>
                  <a:pt x="765" y="1148"/>
                </a:lnTo>
                <a:lnTo>
                  <a:pt x="707" y="1183"/>
                </a:lnTo>
                <a:lnTo>
                  <a:pt x="646" y="1215"/>
                </a:lnTo>
                <a:lnTo>
                  <a:pt x="582" y="1239"/>
                </a:lnTo>
                <a:lnTo>
                  <a:pt x="517" y="1257"/>
                </a:lnTo>
                <a:lnTo>
                  <a:pt x="450" y="1269"/>
                </a:lnTo>
                <a:lnTo>
                  <a:pt x="382" y="1272"/>
                </a:lnTo>
                <a:lnTo>
                  <a:pt x="313" y="1269"/>
                </a:lnTo>
                <a:lnTo>
                  <a:pt x="246" y="1257"/>
                </a:lnTo>
                <a:lnTo>
                  <a:pt x="180" y="1239"/>
                </a:lnTo>
                <a:lnTo>
                  <a:pt x="118" y="1215"/>
                </a:lnTo>
                <a:lnTo>
                  <a:pt x="57" y="1183"/>
                </a:lnTo>
                <a:lnTo>
                  <a:pt x="0" y="1148"/>
                </a:lnTo>
                <a:lnTo>
                  <a:pt x="36" y="1095"/>
                </a:lnTo>
                <a:lnTo>
                  <a:pt x="89" y="1129"/>
                </a:lnTo>
                <a:lnTo>
                  <a:pt x="144" y="1156"/>
                </a:lnTo>
                <a:lnTo>
                  <a:pt x="201" y="1179"/>
                </a:lnTo>
                <a:lnTo>
                  <a:pt x="261" y="1195"/>
                </a:lnTo>
                <a:lnTo>
                  <a:pt x="320" y="1204"/>
                </a:lnTo>
                <a:lnTo>
                  <a:pt x="382" y="1208"/>
                </a:lnTo>
                <a:lnTo>
                  <a:pt x="443" y="1204"/>
                </a:lnTo>
                <a:lnTo>
                  <a:pt x="504" y="1195"/>
                </a:lnTo>
                <a:lnTo>
                  <a:pt x="563" y="1179"/>
                </a:lnTo>
                <a:lnTo>
                  <a:pt x="621" y="1156"/>
                </a:lnTo>
                <a:lnTo>
                  <a:pt x="675" y="1129"/>
                </a:lnTo>
                <a:lnTo>
                  <a:pt x="727" y="1095"/>
                </a:lnTo>
                <a:lnTo>
                  <a:pt x="775" y="1057"/>
                </a:lnTo>
                <a:lnTo>
                  <a:pt x="818" y="1013"/>
                </a:lnTo>
                <a:lnTo>
                  <a:pt x="857" y="965"/>
                </a:lnTo>
                <a:lnTo>
                  <a:pt x="890" y="913"/>
                </a:lnTo>
                <a:lnTo>
                  <a:pt x="919" y="858"/>
                </a:lnTo>
                <a:lnTo>
                  <a:pt x="941" y="802"/>
                </a:lnTo>
                <a:lnTo>
                  <a:pt x="956" y="742"/>
                </a:lnTo>
                <a:lnTo>
                  <a:pt x="965" y="680"/>
                </a:lnTo>
                <a:lnTo>
                  <a:pt x="969" y="619"/>
                </a:lnTo>
                <a:lnTo>
                  <a:pt x="965" y="557"/>
                </a:lnTo>
                <a:lnTo>
                  <a:pt x="956" y="496"/>
                </a:lnTo>
                <a:lnTo>
                  <a:pt x="941" y="437"/>
                </a:lnTo>
                <a:lnTo>
                  <a:pt x="919" y="381"/>
                </a:lnTo>
                <a:lnTo>
                  <a:pt x="890" y="325"/>
                </a:lnTo>
                <a:lnTo>
                  <a:pt x="857" y="273"/>
                </a:lnTo>
                <a:lnTo>
                  <a:pt x="818" y="225"/>
                </a:lnTo>
                <a:lnTo>
                  <a:pt x="775" y="182"/>
                </a:lnTo>
                <a:lnTo>
                  <a:pt x="727" y="144"/>
                </a:lnTo>
                <a:lnTo>
                  <a:pt x="675" y="110"/>
                </a:lnTo>
                <a:lnTo>
                  <a:pt x="621" y="81"/>
                </a:lnTo>
                <a:lnTo>
                  <a:pt x="563" y="61"/>
                </a:lnTo>
                <a:lnTo>
                  <a:pt x="565" y="56"/>
                </a:lnTo>
                <a:lnTo>
                  <a:pt x="582" y="0"/>
                </a:lnTo>
              </a:path>
            </a:pathLst>
          </a:custGeom>
          <a:gradFill rotWithShape="0">
            <a:gsLst>
              <a:gs pos="0">
                <a:srgbClr val="EAEAEA"/>
              </a:gs>
              <a:gs pos="50000">
                <a:srgbClr val="808080"/>
              </a:gs>
              <a:gs pos="100000">
                <a:srgbClr val="EAEAEA"/>
              </a:gs>
            </a:gsLst>
            <a:lin ang="18900000" scaled="1"/>
          </a:gradFill>
          <a:ln w="9525" cap="rnd">
            <a:noFill/>
            <a:round/>
            <a:headEnd/>
            <a:tailEnd/>
          </a:ln>
          <a:effectLst/>
        </p:spPr>
        <p:txBody>
          <a:bodyPr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32" name="Freeform 42"/>
          <p:cNvSpPr>
            <a:spLocks/>
          </p:cNvSpPr>
          <p:nvPr/>
        </p:nvSpPr>
        <p:spPr bwMode="ltGray">
          <a:xfrm>
            <a:off x="7545388" y="6456363"/>
            <a:ext cx="958850" cy="174625"/>
          </a:xfrm>
          <a:custGeom>
            <a:avLst/>
            <a:gdLst/>
            <a:ahLst/>
            <a:cxnLst>
              <a:cxn ang="0">
                <a:pos x="2" y="70"/>
              </a:cxn>
              <a:cxn ang="0">
                <a:pos x="14" y="57"/>
              </a:cxn>
              <a:cxn ang="0">
                <a:pos x="31" y="46"/>
              </a:cxn>
              <a:cxn ang="0">
                <a:pos x="63" y="30"/>
              </a:cxn>
              <a:cxn ang="0">
                <a:pos x="100" y="21"/>
              </a:cxn>
              <a:cxn ang="0">
                <a:pos x="134" y="13"/>
              </a:cxn>
              <a:cxn ang="0">
                <a:pos x="181" y="6"/>
              </a:cxn>
              <a:cxn ang="0">
                <a:pos x="225" y="2"/>
              </a:cxn>
              <a:cxn ang="0">
                <a:pos x="277" y="0"/>
              </a:cxn>
              <a:cxn ang="0">
                <a:pos x="340" y="0"/>
              </a:cxn>
              <a:cxn ang="0">
                <a:pos x="407" y="4"/>
              </a:cxn>
              <a:cxn ang="0">
                <a:pos x="453" y="10"/>
              </a:cxn>
              <a:cxn ang="0">
                <a:pos x="502" y="19"/>
              </a:cxn>
              <a:cxn ang="0">
                <a:pos x="549" y="33"/>
              </a:cxn>
              <a:cxn ang="0">
                <a:pos x="573" y="47"/>
              </a:cxn>
              <a:cxn ang="0">
                <a:pos x="588" y="58"/>
              </a:cxn>
              <a:cxn ang="0">
                <a:pos x="603" y="77"/>
              </a:cxn>
              <a:cxn ang="0">
                <a:pos x="578" y="87"/>
              </a:cxn>
              <a:cxn ang="0">
                <a:pos x="536" y="95"/>
              </a:cxn>
              <a:cxn ang="0">
                <a:pos x="485" y="101"/>
              </a:cxn>
              <a:cxn ang="0">
                <a:pos x="436" y="106"/>
              </a:cxn>
              <a:cxn ang="0">
                <a:pos x="377" y="108"/>
              </a:cxn>
              <a:cxn ang="0">
                <a:pos x="313" y="109"/>
              </a:cxn>
              <a:cxn ang="0">
                <a:pos x="252" y="109"/>
              </a:cxn>
              <a:cxn ang="0">
                <a:pos x="188" y="108"/>
              </a:cxn>
              <a:cxn ang="0">
                <a:pos x="117" y="102"/>
              </a:cxn>
              <a:cxn ang="0">
                <a:pos x="61" y="96"/>
              </a:cxn>
              <a:cxn ang="0">
                <a:pos x="14" y="86"/>
              </a:cxn>
              <a:cxn ang="0">
                <a:pos x="0" y="78"/>
              </a:cxn>
              <a:cxn ang="0">
                <a:pos x="2" y="70"/>
              </a:cxn>
            </a:cxnLst>
            <a:rect l="0" t="0" r="r" b="b"/>
            <a:pathLst>
              <a:path w="604" h="110">
                <a:moveTo>
                  <a:pt x="2" y="70"/>
                </a:moveTo>
                <a:lnTo>
                  <a:pt x="14" y="57"/>
                </a:lnTo>
                <a:lnTo>
                  <a:pt x="31" y="46"/>
                </a:lnTo>
                <a:lnTo>
                  <a:pt x="63" y="30"/>
                </a:lnTo>
                <a:lnTo>
                  <a:pt x="100" y="21"/>
                </a:lnTo>
                <a:lnTo>
                  <a:pt x="134" y="13"/>
                </a:lnTo>
                <a:lnTo>
                  <a:pt x="181" y="6"/>
                </a:lnTo>
                <a:lnTo>
                  <a:pt x="225" y="2"/>
                </a:lnTo>
                <a:lnTo>
                  <a:pt x="277" y="0"/>
                </a:lnTo>
                <a:lnTo>
                  <a:pt x="340" y="0"/>
                </a:lnTo>
                <a:lnTo>
                  <a:pt x="407" y="4"/>
                </a:lnTo>
                <a:lnTo>
                  <a:pt x="453" y="10"/>
                </a:lnTo>
                <a:lnTo>
                  <a:pt x="502" y="19"/>
                </a:lnTo>
                <a:lnTo>
                  <a:pt x="549" y="33"/>
                </a:lnTo>
                <a:lnTo>
                  <a:pt x="573" y="47"/>
                </a:lnTo>
                <a:lnTo>
                  <a:pt x="588" y="58"/>
                </a:lnTo>
                <a:lnTo>
                  <a:pt x="603" y="77"/>
                </a:lnTo>
                <a:lnTo>
                  <a:pt x="578" y="87"/>
                </a:lnTo>
                <a:lnTo>
                  <a:pt x="536" y="95"/>
                </a:lnTo>
                <a:lnTo>
                  <a:pt x="485" y="101"/>
                </a:lnTo>
                <a:lnTo>
                  <a:pt x="436" y="106"/>
                </a:lnTo>
                <a:lnTo>
                  <a:pt x="377" y="108"/>
                </a:lnTo>
                <a:lnTo>
                  <a:pt x="313" y="109"/>
                </a:lnTo>
                <a:lnTo>
                  <a:pt x="252" y="109"/>
                </a:lnTo>
                <a:lnTo>
                  <a:pt x="188" y="108"/>
                </a:lnTo>
                <a:lnTo>
                  <a:pt x="117" y="102"/>
                </a:lnTo>
                <a:lnTo>
                  <a:pt x="61" y="96"/>
                </a:lnTo>
                <a:lnTo>
                  <a:pt x="14" y="86"/>
                </a:lnTo>
                <a:lnTo>
                  <a:pt x="0" y="78"/>
                </a:lnTo>
                <a:lnTo>
                  <a:pt x="2" y="70"/>
                </a:lnTo>
              </a:path>
            </a:pathLst>
          </a:custGeom>
          <a:gradFill rotWithShape="0">
            <a:gsLst>
              <a:gs pos="0">
                <a:srgbClr val="B2B2B2"/>
              </a:gs>
              <a:gs pos="50000">
                <a:srgbClr val="FBFEFF"/>
              </a:gs>
              <a:gs pos="100000">
                <a:srgbClr val="B2B2B2"/>
              </a:gs>
            </a:gsLst>
            <a:lin ang="18900000" scaled="1"/>
          </a:gradFill>
          <a:ln w="9525" cap="rnd">
            <a:noFill/>
            <a:round/>
            <a:headEnd/>
            <a:tailEnd/>
          </a:ln>
          <a:effectLst/>
        </p:spPr>
        <p:txBody>
          <a:bodyPr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33" name="Oval 43"/>
          <p:cNvSpPr>
            <a:spLocks noChangeArrowheads="1"/>
          </p:cNvSpPr>
          <p:nvPr/>
        </p:nvSpPr>
        <p:spPr bwMode="grayWhite">
          <a:xfrm>
            <a:off x="7077075" y="4570413"/>
            <a:ext cx="1704975" cy="1703387"/>
          </a:xfrm>
          <a:prstGeom prst="ellipse">
            <a:avLst/>
          </a:prstGeom>
          <a:gradFill rotWithShape="0">
            <a:gsLst>
              <a:gs pos="0">
                <a:srgbClr val="B2B2B2"/>
              </a:gs>
              <a:gs pos="50000">
                <a:srgbClr val="FBFEFF"/>
              </a:gs>
              <a:gs pos="100000">
                <a:srgbClr val="B2B2B2"/>
              </a:gs>
            </a:gsLst>
            <a:lin ang="189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pt-BR"/>
          </a:p>
        </p:txBody>
      </p:sp>
      <p:grpSp>
        <p:nvGrpSpPr>
          <p:cNvPr id="34" name="Group 72"/>
          <p:cNvGrpSpPr>
            <a:grpSpLocks/>
          </p:cNvGrpSpPr>
          <p:nvPr/>
        </p:nvGrpSpPr>
        <p:grpSpPr bwMode="auto">
          <a:xfrm>
            <a:off x="7077075" y="4748213"/>
            <a:ext cx="1585913" cy="1265237"/>
            <a:chOff x="4458" y="2991"/>
            <a:chExt cx="999" cy="797"/>
          </a:xfrm>
        </p:grpSpPr>
        <p:sp>
          <p:nvSpPr>
            <p:cNvPr id="35" name="Freeform 45"/>
            <p:cNvSpPr>
              <a:spLocks/>
            </p:cNvSpPr>
            <p:nvPr/>
          </p:nvSpPr>
          <p:spPr bwMode="grayWhite">
            <a:xfrm>
              <a:off x="4599" y="3283"/>
              <a:ext cx="1" cy="17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"/>
                </a:cxn>
                <a:cxn ang="0">
                  <a:pos x="0" y="16"/>
                </a:cxn>
                <a:cxn ang="0">
                  <a:pos x="0" y="6"/>
                </a:cxn>
                <a:cxn ang="0">
                  <a:pos x="0" y="0"/>
                </a:cxn>
              </a:cxnLst>
              <a:rect l="0" t="0" r="r" b="b"/>
              <a:pathLst>
                <a:path w="1" h="17">
                  <a:moveTo>
                    <a:pt x="0" y="0"/>
                  </a:moveTo>
                  <a:lnTo>
                    <a:pt x="0" y="16"/>
                  </a:lnTo>
                  <a:lnTo>
                    <a:pt x="0" y="16"/>
                  </a:lnTo>
                  <a:lnTo>
                    <a:pt x="0" y="6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36" name="Freeform 46"/>
            <p:cNvSpPr>
              <a:spLocks/>
            </p:cNvSpPr>
            <p:nvPr/>
          </p:nvSpPr>
          <p:spPr bwMode="grayWhite">
            <a:xfrm>
              <a:off x="4616" y="3305"/>
              <a:ext cx="17" cy="17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6" y="0"/>
                </a:cxn>
                <a:cxn ang="0">
                  <a:pos x="16" y="16"/>
                </a:cxn>
                <a:cxn ang="0">
                  <a:pos x="0" y="0"/>
                </a:cxn>
              </a:cxnLst>
              <a:rect l="0" t="0" r="r" b="b"/>
              <a:pathLst>
                <a:path w="17" h="17">
                  <a:moveTo>
                    <a:pt x="0" y="0"/>
                  </a:moveTo>
                  <a:lnTo>
                    <a:pt x="16" y="0"/>
                  </a:lnTo>
                  <a:lnTo>
                    <a:pt x="16" y="16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37" name="Freeform 47"/>
            <p:cNvSpPr>
              <a:spLocks/>
            </p:cNvSpPr>
            <p:nvPr/>
          </p:nvSpPr>
          <p:spPr bwMode="grayWhite">
            <a:xfrm>
              <a:off x="4674" y="3275"/>
              <a:ext cx="37" cy="35"/>
            </a:xfrm>
            <a:custGeom>
              <a:avLst/>
              <a:gdLst/>
              <a:ahLst/>
              <a:cxnLst>
                <a:cxn ang="0">
                  <a:pos x="36" y="0"/>
                </a:cxn>
                <a:cxn ang="0">
                  <a:pos x="22" y="0"/>
                </a:cxn>
                <a:cxn ang="0">
                  <a:pos x="14" y="9"/>
                </a:cxn>
                <a:cxn ang="0">
                  <a:pos x="9" y="9"/>
                </a:cxn>
                <a:cxn ang="0">
                  <a:pos x="5" y="13"/>
                </a:cxn>
                <a:cxn ang="0">
                  <a:pos x="0" y="13"/>
                </a:cxn>
                <a:cxn ang="0">
                  <a:pos x="0" y="25"/>
                </a:cxn>
                <a:cxn ang="0">
                  <a:pos x="8" y="34"/>
                </a:cxn>
                <a:cxn ang="0">
                  <a:pos x="29" y="34"/>
                </a:cxn>
                <a:cxn ang="0">
                  <a:pos x="36" y="25"/>
                </a:cxn>
                <a:cxn ang="0">
                  <a:pos x="36" y="0"/>
                </a:cxn>
              </a:cxnLst>
              <a:rect l="0" t="0" r="r" b="b"/>
              <a:pathLst>
                <a:path w="37" h="35">
                  <a:moveTo>
                    <a:pt x="36" y="0"/>
                  </a:moveTo>
                  <a:lnTo>
                    <a:pt x="22" y="0"/>
                  </a:lnTo>
                  <a:lnTo>
                    <a:pt x="14" y="9"/>
                  </a:lnTo>
                  <a:lnTo>
                    <a:pt x="9" y="9"/>
                  </a:lnTo>
                  <a:lnTo>
                    <a:pt x="5" y="13"/>
                  </a:lnTo>
                  <a:lnTo>
                    <a:pt x="0" y="13"/>
                  </a:lnTo>
                  <a:lnTo>
                    <a:pt x="0" y="25"/>
                  </a:lnTo>
                  <a:lnTo>
                    <a:pt x="8" y="34"/>
                  </a:lnTo>
                  <a:lnTo>
                    <a:pt x="29" y="34"/>
                  </a:lnTo>
                  <a:lnTo>
                    <a:pt x="36" y="25"/>
                  </a:lnTo>
                  <a:lnTo>
                    <a:pt x="36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38" name="Freeform 48"/>
            <p:cNvSpPr>
              <a:spLocks/>
            </p:cNvSpPr>
            <p:nvPr/>
          </p:nvSpPr>
          <p:spPr bwMode="grayWhite">
            <a:xfrm>
              <a:off x="4458" y="3303"/>
              <a:ext cx="324" cy="422"/>
            </a:xfrm>
            <a:custGeom>
              <a:avLst/>
              <a:gdLst/>
              <a:ahLst/>
              <a:cxnLst>
                <a:cxn ang="0">
                  <a:pos x="76" y="0"/>
                </a:cxn>
                <a:cxn ang="0">
                  <a:pos x="71" y="11"/>
                </a:cxn>
                <a:cxn ang="0">
                  <a:pos x="45" y="33"/>
                </a:cxn>
                <a:cxn ang="0">
                  <a:pos x="40" y="53"/>
                </a:cxn>
                <a:cxn ang="0">
                  <a:pos x="21" y="68"/>
                </a:cxn>
                <a:cxn ang="0">
                  <a:pos x="8" y="96"/>
                </a:cxn>
                <a:cxn ang="0">
                  <a:pos x="8" y="114"/>
                </a:cxn>
                <a:cxn ang="0">
                  <a:pos x="0" y="144"/>
                </a:cxn>
                <a:cxn ang="0">
                  <a:pos x="11" y="157"/>
                </a:cxn>
                <a:cxn ang="0">
                  <a:pos x="40" y="195"/>
                </a:cxn>
                <a:cxn ang="0">
                  <a:pos x="48" y="190"/>
                </a:cxn>
                <a:cxn ang="0">
                  <a:pos x="99" y="190"/>
                </a:cxn>
                <a:cxn ang="0">
                  <a:pos x="123" y="199"/>
                </a:cxn>
                <a:cxn ang="0">
                  <a:pos x="121" y="229"/>
                </a:cxn>
                <a:cxn ang="0">
                  <a:pos x="138" y="268"/>
                </a:cxn>
                <a:cxn ang="0">
                  <a:pos x="137" y="279"/>
                </a:cxn>
                <a:cxn ang="0">
                  <a:pos x="144" y="291"/>
                </a:cxn>
                <a:cxn ang="0">
                  <a:pos x="133" y="319"/>
                </a:cxn>
                <a:cxn ang="0">
                  <a:pos x="146" y="354"/>
                </a:cxn>
                <a:cxn ang="0">
                  <a:pos x="153" y="382"/>
                </a:cxn>
                <a:cxn ang="0">
                  <a:pos x="162" y="399"/>
                </a:cxn>
                <a:cxn ang="0">
                  <a:pos x="171" y="421"/>
                </a:cxn>
                <a:cxn ang="0">
                  <a:pos x="188" y="418"/>
                </a:cxn>
                <a:cxn ang="0">
                  <a:pos x="216" y="402"/>
                </a:cxn>
                <a:cxn ang="0">
                  <a:pos x="229" y="382"/>
                </a:cxn>
                <a:cxn ang="0">
                  <a:pos x="228" y="369"/>
                </a:cxn>
                <a:cxn ang="0">
                  <a:pos x="245" y="359"/>
                </a:cxn>
                <a:cxn ang="0">
                  <a:pos x="242" y="340"/>
                </a:cxn>
                <a:cxn ang="0">
                  <a:pos x="267" y="310"/>
                </a:cxn>
                <a:cxn ang="0">
                  <a:pos x="271" y="285"/>
                </a:cxn>
                <a:cxn ang="0">
                  <a:pos x="264" y="277"/>
                </a:cxn>
                <a:cxn ang="0">
                  <a:pos x="267" y="267"/>
                </a:cxn>
                <a:cxn ang="0">
                  <a:pos x="261" y="258"/>
                </a:cxn>
                <a:cxn ang="0">
                  <a:pos x="280" y="234"/>
                </a:cxn>
                <a:cxn ang="0">
                  <a:pos x="280" y="222"/>
                </a:cxn>
                <a:cxn ang="0">
                  <a:pos x="306" y="202"/>
                </a:cxn>
                <a:cxn ang="0">
                  <a:pos x="323" y="148"/>
                </a:cxn>
                <a:cxn ang="0">
                  <a:pos x="299" y="162"/>
                </a:cxn>
                <a:cxn ang="0">
                  <a:pos x="278" y="156"/>
                </a:cxn>
                <a:cxn ang="0">
                  <a:pos x="281" y="143"/>
                </a:cxn>
                <a:cxn ang="0">
                  <a:pos x="260" y="129"/>
                </a:cxn>
                <a:cxn ang="0">
                  <a:pos x="250" y="94"/>
                </a:cxn>
                <a:cxn ang="0">
                  <a:pos x="230" y="66"/>
                </a:cxn>
                <a:cxn ang="0">
                  <a:pos x="230" y="47"/>
                </a:cxn>
                <a:cxn ang="0">
                  <a:pos x="219" y="46"/>
                </a:cxn>
                <a:cxn ang="0">
                  <a:pos x="212" y="49"/>
                </a:cxn>
                <a:cxn ang="0">
                  <a:pos x="182" y="38"/>
                </a:cxn>
                <a:cxn ang="0">
                  <a:pos x="174" y="46"/>
                </a:cxn>
                <a:cxn ang="0">
                  <a:pos x="167" y="56"/>
                </a:cxn>
                <a:cxn ang="0">
                  <a:pos x="151" y="38"/>
                </a:cxn>
                <a:cxn ang="0">
                  <a:pos x="135" y="33"/>
                </a:cxn>
                <a:cxn ang="0">
                  <a:pos x="134" y="10"/>
                </a:cxn>
                <a:cxn ang="0">
                  <a:pos x="111" y="14"/>
                </a:cxn>
                <a:cxn ang="0">
                  <a:pos x="96" y="9"/>
                </a:cxn>
                <a:cxn ang="0">
                  <a:pos x="76" y="0"/>
                </a:cxn>
              </a:cxnLst>
              <a:rect l="0" t="0" r="r" b="b"/>
              <a:pathLst>
                <a:path w="324" h="422">
                  <a:moveTo>
                    <a:pt x="76" y="0"/>
                  </a:moveTo>
                  <a:lnTo>
                    <a:pt x="71" y="11"/>
                  </a:lnTo>
                  <a:lnTo>
                    <a:pt x="45" y="33"/>
                  </a:lnTo>
                  <a:lnTo>
                    <a:pt x="40" y="53"/>
                  </a:lnTo>
                  <a:lnTo>
                    <a:pt x="21" y="68"/>
                  </a:lnTo>
                  <a:lnTo>
                    <a:pt x="8" y="96"/>
                  </a:lnTo>
                  <a:lnTo>
                    <a:pt x="8" y="114"/>
                  </a:lnTo>
                  <a:lnTo>
                    <a:pt x="0" y="144"/>
                  </a:lnTo>
                  <a:lnTo>
                    <a:pt x="11" y="157"/>
                  </a:lnTo>
                  <a:lnTo>
                    <a:pt x="40" y="195"/>
                  </a:lnTo>
                  <a:lnTo>
                    <a:pt x="48" y="190"/>
                  </a:lnTo>
                  <a:lnTo>
                    <a:pt x="99" y="190"/>
                  </a:lnTo>
                  <a:lnTo>
                    <a:pt x="123" y="199"/>
                  </a:lnTo>
                  <a:lnTo>
                    <a:pt x="121" y="229"/>
                  </a:lnTo>
                  <a:lnTo>
                    <a:pt x="138" y="268"/>
                  </a:lnTo>
                  <a:lnTo>
                    <a:pt x="137" y="279"/>
                  </a:lnTo>
                  <a:lnTo>
                    <a:pt x="144" y="291"/>
                  </a:lnTo>
                  <a:lnTo>
                    <a:pt x="133" y="319"/>
                  </a:lnTo>
                  <a:lnTo>
                    <a:pt x="146" y="354"/>
                  </a:lnTo>
                  <a:lnTo>
                    <a:pt x="153" y="382"/>
                  </a:lnTo>
                  <a:lnTo>
                    <a:pt x="162" y="399"/>
                  </a:lnTo>
                  <a:lnTo>
                    <a:pt x="171" y="421"/>
                  </a:lnTo>
                  <a:lnTo>
                    <a:pt x="188" y="418"/>
                  </a:lnTo>
                  <a:lnTo>
                    <a:pt x="216" y="402"/>
                  </a:lnTo>
                  <a:lnTo>
                    <a:pt x="229" y="382"/>
                  </a:lnTo>
                  <a:lnTo>
                    <a:pt x="228" y="369"/>
                  </a:lnTo>
                  <a:lnTo>
                    <a:pt x="245" y="359"/>
                  </a:lnTo>
                  <a:lnTo>
                    <a:pt x="242" y="340"/>
                  </a:lnTo>
                  <a:lnTo>
                    <a:pt x="267" y="310"/>
                  </a:lnTo>
                  <a:lnTo>
                    <a:pt x="271" y="285"/>
                  </a:lnTo>
                  <a:lnTo>
                    <a:pt x="264" y="277"/>
                  </a:lnTo>
                  <a:lnTo>
                    <a:pt x="267" y="267"/>
                  </a:lnTo>
                  <a:lnTo>
                    <a:pt x="261" y="258"/>
                  </a:lnTo>
                  <a:lnTo>
                    <a:pt x="280" y="234"/>
                  </a:lnTo>
                  <a:lnTo>
                    <a:pt x="280" y="222"/>
                  </a:lnTo>
                  <a:lnTo>
                    <a:pt x="306" y="202"/>
                  </a:lnTo>
                  <a:lnTo>
                    <a:pt x="323" y="148"/>
                  </a:lnTo>
                  <a:lnTo>
                    <a:pt x="299" y="162"/>
                  </a:lnTo>
                  <a:lnTo>
                    <a:pt x="278" y="156"/>
                  </a:lnTo>
                  <a:lnTo>
                    <a:pt x="281" y="143"/>
                  </a:lnTo>
                  <a:lnTo>
                    <a:pt x="260" y="129"/>
                  </a:lnTo>
                  <a:lnTo>
                    <a:pt x="250" y="94"/>
                  </a:lnTo>
                  <a:lnTo>
                    <a:pt x="230" y="66"/>
                  </a:lnTo>
                  <a:lnTo>
                    <a:pt x="230" y="47"/>
                  </a:lnTo>
                  <a:lnTo>
                    <a:pt x="219" y="46"/>
                  </a:lnTo>
                  <a:lnTo>
                    <a:pt x="212" y="49"/>
                  </a:lnTo>
                  <a:lnTo>
                    <a:pt x="182" y="38"/>
                  </a:lnTo>
                  <a:lnTo>
                    <a:pt x="174" y="46"/>
                  </a:lnTo>
                  <a:lnTo>
                    <a:pt x="167" y="56"/>
                  </a:lnTo>
                  <a:lnTo>
                    <a:pt x="151" y="38"/>
                  </a:lnTo>
                  <a:lnTo>
                    <a:pt x="135" y="33"/>
                  </a:lnTo>
                  <a:lnTo>
                    <a:pt x="134" y="10"/>
                  </a:lnTo>
                  <a:lnTo>
                    <a:pt x="111" y="14"/>
                  </a:lnTo>
                  <a:lnTo>
                    <a:pt x="96" y="9"/>
                  </a:lnTo>
                  <a:lnTo>
                    <a:pt x="76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39" name="Freeform 49"/>
            <p:cNvSpPr>
              <a:spLocks/>
            </p:cNvSpPr>
            <p:nvPr/>
          </p:nvSpPr>
          <p:spPr bwMode="grayWhite">
            <a:xfrm>
              <a:off x="5205" y="3408"/>
              <a:ext cx="17" cy="21"/>
            </a:xfrm>
            <a:custGeom>
              <a:avLst/>
              <a:gdLst/>
              <a:ahLst/>
              <a:cxnLst>
                <a:cxn ang="0">
                  <a:pos x="7" y="0"/>
                </a:cxn>
                <a:cxn ang="0">
                  <a:pos x="9" y="5"/>
                </a:cxn>
                <a:cxn ang="0">
                  <a:pos x="7" y="10"/>
                </a:cxn>
                <a:cxn ang="0">
                  <a:pos x="7" y="14"/>
                </a:cxn>
                <a:cxn ang="0">
                  <a:pos x="16" y="17"/>
                </a:cxn>
                <a:cxn ang="0">
                  <a:pos x="16" y="20"/>
                </a:cxn>
                <a:cxn ang="0">
                  <a:pos x="9" y="17"/>
                </a:cxn>
                <a:cxn ang="0">
                  <a:pos x="3" y="20"/>
                </a:cxn>
                <a:cxn ang="0">
                  <a:pos x="0" y="17"/>
                </a:cxn>
                <a:cxn ang="0">
                  <a:pos x="3" y="14"/>
                </a:cxn>
                <a:cxn ang="0">
                  <a:pos x="0" y="10"/>
                </a:cxn>
                <a:cxn ang="0">
                  <a:pos x="3" y="2"/>
                </a:cxn>
                <a:cxn ang="0">
                  <a:pos x="7" y="0"/>
                </a:cxn>
              </a:cxnLst>
              <a:rect l="0" t="0" r="r" b="b"/>
              <a:pathLst>
                <a:path w="17" h="21">
                  <a:moveTo>
                    <a:pt x="7" y="0"/>
                  </a:moveTo>
                  <a:lnTo>
                    <a:pt x="9" y="5"/>
                  </a:lnTo>
                  <a:lnTo>
                    <a:pt x="7" y="10"/>
                  </a:lnTo>
                  <a:lnTo>
                    <a:pt x="7" y="14"/>
                  </a:lnTo>
                  <a:lnTo>
                    <a:pt x="16" y="17"/>
                  </a:lnTo>
                  <a:lnTo>
                    <a:pt x="16" y="20"/>
                  </a:lnTo>
                  <a:lnTo>
                    <a:pt x="9" y="17"/>
                  </a:lnTo>
                  <a:lnTo>
                    <a:pt x="3" y="20"/>
                  </a:lnTo>
                  <a:lnTo>
                    <a:pt x="0" y="17"/>
                  </a:lnTo>
                  <a:lnTo>
                    <a:pt x="3" y="14"/>
                  </a:lnTo>
                  <a:lnTo>
                    <a:pt x="0" y="10"/>
                  </a:lnTo>
                  <a:lnTo>
                    <a:pt x="3" y="2"/>
                  </a:lnTo>
                  <a:lnTo>
                    <a:pt x="7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0" name="Freeform 50"/>
            <p:cNvSpPr>
              <a:spLocks/>
            </p:cNvSpPr>
            <p:nvPr/>
          </p:nvSpPr>
          <p:spPr bwMode="grayWhite">
            <a:xfrm>
              <a:off x="5144" y="3496"/>
              <a:ext cx="49" cy="70"/>
            </a:xfrm>
            <a:custGeom>
              <a:avLst/>
              <a:gdLst/>
              <a:ahLst/>
              <a:cxnLst>
                <a:cxn ang="0">
                  <a:pos x="0" y="34"/>
                </a:cxn>
                <a:cxn ang="0">
                  <a:pos x="17" y="34"/>
                </a:cxn>
                <a:cxn ang="0">
                  <a:pos x="37" y="0"/>
                </a:cxn>
                <a:cxn ang="0">
                  <a:pos x="48" y="20"/>
                </a:cxn>
                <a:cxn ang="0">
                  <a:pos x="39" y="69"/>
                </a:cxn>
                <a:cxn ang="0">
                  <a:pos x="3" y="57"/>
                </a:cxn>
                <a:cxn ang="0">
                  <a:pos x="0" y="34"/>
                </a:cxn>
              </a:cxnLst>
              <a:rect l="0" t="0" r="r" b="b"/>
              <a:pathLst>
                <a:path w="49" h="70">
                  <a:moveTo>
                    <a:pt x="0" y="34"/>
                  </a:moveTo>
                  <a:lnTo>
                    <a:pt x="17" y="34"/>
                  </a:lnTo>
                  <a:lnTo>
                    <a:pt x="37" y="0"/>
                  </a:lnTo>
                  <a:lnTo>
                    <a:pt x="48" y="20"/>
                  </a:lnTo>
                  <a:lnTo>
                    <a:pt x="39" y="69"/>
                  </a:lnTo>
                  <a:lnTo>
                    <a:pt x="3" y="57"/>
                  </a:lnTo>
                  <a:lnTo>
                    <a:pt x="0" y="34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1" name="Freeform 51"/>
            <p:cNvSpPr>
              <a:spLocks/>
            </p:cNvSpPr>
            <p:nvPr/>
          </p:nvSpPr>
          <p:spPr bwMode="grayWhite">
            <a:xfrm>
              <a:off x="5241" y="3523"/>
              <a:ext cx="84" cy="67"/>
            </a:xfrm>
            <a:custGeom>
              <a:avLst/>
              <a:gdLst/>
              <a:ahLst/>
              <a:cxnLst>
                <a:cxn ang="0">
                  <a:pos x="5" y="15"/>
                </a:cxn>
                <a:cxn ang="0">
                  <a:pos x="0" y="0"/>
                </a:cxn>
                <a:cxn ang="0">
                  <a:pos x="27" y="6"/>
                </a:cxn>
                <a:cxn ang="0">
                  <a:pos x="67" y="22"/>
                </a:cxn>
                <a:cxn ang="0">
                  <a:pos x="67" y="34"/>
                </a:cxn>
                <a:cxn ang="0">
                  <a:pos x="83" y="66"/>
                </a:cxn>
                <a:cxn ang="0">
                  <a:pos x="52" y="36"/>
                </a:cxn>
                <a:cxn ang="0">
                  <a:pos x="31" y="38"/>
                </a:cxn>
                <a:cxn ang="0">
                  <a:pos x="5" y="15"/>
                </a:cxn>
              </a:cxnLst>
              <a:rect l="0" t="0" r="r" b="b"/>
              <a:pathLst>
                <a:path w="84" h="67">
                  <a:moveTo>
                    <a:pt x="5" y="15"/>
                  </a:moveTo>
                  <a:lnTo>
                    <a:pt x="0" y="0"/>
                  </a:lnTo>
                  <a:lnTo>
                    <a:pt x="27" y="6"/>
                  </a:lnTo>
                  <a:lnTo>
                    <a:pt x="67" y="22"/>
                  </a:lnTo>
                  <a:lnTo>
                    <a:pt x="67" y="34"/>
                  </a:lnTo>
                  <a:lnTo>
                    <a:pt x="83" y="66"/>
                  </a:lnTo>
                  <a:lnTo>
                    <a:pt x="52" y="36"/>
                  </a:lnTo>
                  <a:lnTo>
                    <a:pt x="31" y="38"/>
                  </a:lnTo>
                  <a:lnTo>
                    <a:pt x="5" y="15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2" name="Freeform 52"/>
            <p:cNvSpPr>
              <a:spLocks/>
            </p:cNvSpPr>
            <p:nvPr/>
          </p:nvSpPr>
          <p:spPr bwMode="grayWhite">
            <a:xfrm>
              <a:off x="5400" y="3660"/>
              <a:ext cx="57" cy="73"/>
            </a:xfrm>
            <a:custGeom>
              <a:avLst/>
              <a:gdLst/>
              <a:ahLst/>
              <a:cxnLst>
                <a:cxn ang="0">
                  <a:pos x="34" y="0"/>
                </a:cxn>
                <a:cxn ang="0">
                  <a:pos x="56" y="21"/>
                </a:cxn>
                <a:cxn ang="0">
                  <a:pos x="11" y="72"/>
                </a:cxn>
                <a:cxn ang="0">
                  <a:pos x="0" y="60"/>
                </a:cxn>
                <a:cxn ang="0">
                  <a:pos x="32" y="28"/>
                </a:cxn>
                <a:cxn ang="0">
                  <a:pos x="34" y="0"/>
                </a:cxn>
              </a:cxnLst>
              <a:rect l="0" t="0" r="r" b="b"/>
              <a:pathLst>
                <a:path w="57" h="73">
                  <a:moveTo>
                    <a:pt x="34" y="0"/>
                  </a:moveTo>
                  <a:lnTo>
                    <a:pt x="56" y="21"/>
                  </a:lnTo>
                  <a:lnTo>
                    <a:pt x="11" y="72"/>
                  </a:lnTo>
                  <a:lnTo>
                    <a:pt x="0" y="60"/>
                  </a:lnTo>
                  <a:lnTo>
                    <a:pt x="32" y="28"/>
                  </a:lnTo>
                  <a:lnTo>
                    <a:pt x="34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3" name="Freeform 53"/>
            <p:cNvSpPr>
              <a:spLocks/>
            </p:cNvSpPr>
            <p:nvPr/>
          </p:nvSpPr>
          <p:spPr bwMode="grayWhite">
            <a:xfrm>
              <a:off x="4558" y="3167"/>
              <a:ext cx="29" cy="48"/>
            </a:xfrm>
            <a:custGeom>
              <a:avLst/>
              <a:gdLst/>
              <a:ahLst/>
              <a:cxnLst>
                <a:cxn ang="0">
                  <a:pos x="28" y="36"/>
                </a:cxn>
                <a:cxn ang="0">
                  <a:pos x="20" y="31"/>
                </a:cxn>
                <a:cxn ang="0">
                  <a:pos x="20" y="10"/>
                </a:cxn>
                <a:cxn ang="0">
                  <a:pos x="24" y="5"/>
                </a:cxn>
                <a:cxn ang="0">
                  <a:pos x="17" y="5"/>
                </a:cxn>
                <a:cxn ang="0">
                  <a:pos x="21" y="0"/>
                </a:cxn>
                <a:cxn ang="0">
                  <a:pos x="16" y="0"/>
                </a:cxn>
                <a:cxn ang="0">
                  <a:pos x="10" y="6"/>
                </a:cxn>
                <a:cxn ang="0">
                  <a:pos x="10" y="19"/>
                </a:cxn>
                <a:cxn ang="0">
                  <a:pos x="13" y="22"/>
                </a:cxn>
                <a:cxn ang="0">
                  <a:pos x="13" y="28"/>
                </a:cxn>
                <a:cxn ang="0">
                  <a:pos x="11" y="28"/>
                </a:cxn>
                <a:cxn ang="0">
                  <a:pos x="6" y="33"/>
                </a:cxn>
                <a:cxn ang="0">
                  <a:pos x="6" y="38"/>
                </a:cxn>
                <a:cxn ang="0">
                  <a:pos x="0" y="47"/>
                </a:cxn>
                <a:cxn ang="0">
                  <a:pos x="21" y="47"/>
                </a:cxn>
                <a:cxn ang="0">
                  <a:pos x="28" y="36"/>
                </a:cxn>
              </a:cxnLst>
              <a:rect l="0" t="0" r="r" b="b"/>
              <a:pathLst>
                <a:path w="29" h="48">
                  <a:moveTo>
                    <a:pt x="28" y="36"/>
                  </a:moveTo>
                  <a:lnTo>
                    <a:pt x="20" y="31"/>
                  </a:lnTo>
                  <a:lnTo>
                    <a:pt x="20" y="10"/>
                  </a:lnTo>
                  <a:lnTo>
                    <a:pt x="24" y="5"/>
                  </a:lnTo>
                  <a:lnTo>
                    <a:pt x="17" y="5"/>
                  </a:lnTo>
                  <a:lnTo>
                    <a:pt x="21" y="0"/>
                  </a:lnTo>
                  <a:lnTo>
                    <a:pt x="16" y="0"/>
                  </a:lnTo>
                  <a:lnTo>
                    <a:pt x="10" y="6"/>
                  </a:lnTo>
                  <a:lnTo>
                    <a:pt x="10" y="19"/>
                  </a:lnTo>
                  <a:lnTo>
                    <a:pt x="13" y="22"/>
                  </a:lnTo>
                  <a:lnTo>
                    <a:pt x="13" y="28"/>
                  </a:lnTo>
                  <a:lnTo>
                    <a:pt x="11" y="28"/>
                  </a:lnTo>
                  <a:lnTo>
                    <a:pt x="6" y="33"/>
                  </a:lnTo>
                  <a:lnTo>
                    <a:pt x="6" y="38"/>
                  </a:lnTo>
                  <a:lnTo>
                    <a:pt x="0" y="47"/>
                  </a:lnTo>
                  <a:lnTo>
                    <a:pt x="21" y="47"/>
                  </a:lnTo>
                  <a:lnTo>
                    <a:pt x="28" y="36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4" name="Freeform 54"/>
            <p:cNvSpPr>
              <a:spLocks/>
            </p:cNvSpPr>
            <p:nvPr/>
          </p:nvSpPr>
          <p:spPr bwMode="grayWhite">
            <a:xfrm>
              <a:off x="4549" y="3183"/>
              <a:ext cx="17" cy="17"/>
            </a:xfrm>
            <a:custGeom>
              <a:avLst/>
              <a:gdLst/>
              <a:ahLst/>
              <a:cxnLst>
                <a:cxn ang="0">
                  <a:pos x="13" y="5"/>
                </a:cxn>
                <a:cxn ang="0">
                  <a:pos x="16" y="5"/>
                </a:cxn>
                <a:cxn ang="0">
                  <a:pos x="16" y="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16"/>
                </a:cxn>
                <a:cxn ang="0">
                  <a:pos x="9" y="16"/>
                </a:cxn>
                <a:cxn ang="0">
                  <a:pos x="13" y="11"/>
                </a:cxn>
                <a:cxn ang="0">
                  <a:pos x="13" y="5"/>
                </a:cxn>
              </a:cxnLst>
              <a:rect l="0" t="0" r="r" b="b"/>
              <a:pathLst>
                <a:path w="17" h="17">
                  <a:moveTo>
                    <a:pt x="13" y="5"/>
                  </a:moveTo>
                  <a:lnTo>
                    <a:pt x="16" y="5"/>
                  </a:lnTo>
                  <a:lnTo>
                    <a:pt x="16" y="0"/>
                  </a:lnTo>
                  <a:lnTo>
                    <a:pt x="10" y="0"/>
                  </a:lnTo>
                  <a:lnTo>
                    <a:pt x="0" y="10"/>
                  </a:lnTo>
                  <a:lnTo>
                    <a:pt x="0" y="16"/>
                  </a:lnTo>
                  <a:lnTo>
                    <a:pt x="9" y="16"/>
                  </a:lnTo>
                  <a:lnTo>
                    <a:pt x="13" y="11"/>
                  </a:lnTo>
                  <a:lnTo>
                    <a:pt x="13" y="5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5" name="Freeform 55"/>
            <p:cNvSpPr>
              <a:spLocks/>
            </p:cNvSpPr>
            <p:nvPr/>
          </p:nvSpPr>
          <p:spPr bwMode="grayWhite">
            <a:xfrm>
              <a:off x="4527" y="3155"/>
              <a:ext cx="184" cy="155"/>
            </a:xfrm>
            <a:custGeom>
              <a:avLst/>
              <a:gdLst/>
              <a:ahLst/>
              <a:cxnLst>
                <a:cxn ang="0">
                  <a:pos x="120" y="10"/>
                </a:cxn>
                <a:cxn ang="0">
                  <a:pos x="144" y="14"/>
                </a:cxn>
                <a:cxn ang="0">
                  <a:pos x="129" y="20"/>
                </a:cxn>
                <a:cxn ang="0">
                  <a:pos x="123" y="29"/>
                </a:cxn>
                <a:cxn ang="0">
                  <a:pos x="114" y="50"/>
                </a:cxn>
                <a:cxn ang="0">
                  <a:pos x="100" y="51"/>
                </a:cxn>
                <a:cxn ang="0">
                  <a:pos x="88" y="49"/>
                </a:cxn>
                <a:cxn ang="0">
                  <a:pos x="94" y="39"/>
                </a:cxn>
                <a:cxn ang="0">
                  <a:pos x="88" y="26"/>
                </a:cxn>
                <a:cxn ang="0">
                  <a:pos x="81" y="49"/>
                </a:cxn>
                <a:cxn ang="0">
                  <a:pos x="62" y="60"/>
                </a:cxn>
                <a:cxn ang="0">
                  <a:pos x="52" y="67"/>
                </a:cxn>
                <a:cxn ang="0">
                  <a:pos x="38" y="77"/>
                </a:cxn>
                <a:cxn ang="0">
                  <a:pos x="30" y="102"/>
                </a:cxn>
                <a:cxn ang="0">
                  <a:pos x="5" y="93"/>
                </a:cxn>
                <a:cxn ang="0">
                  <a:pos x="0" y="111"/>
                </a:cxn>
                <a:cxn ang="0">
                  <a:pos x="10" y="138"/>
                </a:cxn>
                <a:cxn ang="0">
                  <a:pos x="50" y="109"/>
                </a:cxn>
                <a:cxn ang="0">
                  <a:pos x="75" y="103"/>
                </a:cxn>
                <a:cxn ang="0">
                  <a:pos x="79" y="115"/>
                </a:cxn>
                <a:cxn ang="0">
                  <a:pos x="99" y="143"/>
                </a:cxn>
                <a:cxn ang="0">
                  <a:pos x="101" y="135"/>
                </a:cxn>
                <a:cxn ang="0">
                  <a:pos x="107" y="135"/>
                </a:cxn>
                <a:cxn ang="0">
                  <a:pos x="88" y="108"/>
                </a:cxn>
                <a:cxn ang="0">
                  <a:pos x="94" y="99"/>
                </a:cxn>
                <a:cxn ang="0">
                  <a:pos x="114" y="127"/>
                </a:cxn>
                <a:cxn ang="0">
                  <a:pos x="123" y="144"/>
                </a:cxn>
                <a:cxn ang="0">
                  <a:pos x="127" y="154"/>
                </a:cxn>
                <a:cxn ang="0">
                  <a:pos x="131" y="136"/>
                </a:cxn>
                <a:cxn ang="0">
                  <a:pos x="144" y="130"/>
                </a:cxn>
                <a:cxn ang="0">
                  <a:pos x="153" y="126"/>
                </a:cxn>
                <a:cxn ang="0">
                  <a:pos x="150" y="113"/>
                </a:cxn>
                <a:cxn ang="0">
                  <a:pos x="157" y="90"/>
                </a:cxn>
                <a:cxn ang="0">
                  <a:pos x="166" y="93"/>
                </a:cxn>
                <a:cxn ang="0">
                  <a:pos x="169" y="103"/>
                </a:cxn>
                <a:cxn ang="0">
                  <a:pos x="177" y="98"/>
                </a:cxn>
                <a:cxn ang="0">
                  <a:pos x="175" y="95"/>
                </a:cxn>
                <a:cxn ang="0">
                  <a:pos x="180" y="81"/>
                </a:cxn>
                <a:cxn ang="0">
                  <a:pos x="183" y="98"/>
                </a:cxn>
                <a:cxn ang="0">
                  <a:pos x="120" y="0"/>
                </a:cxn>
              </a:cxnLst>
              <a:rect l="0" t="0" r="r" b="b"/>
              <a:pathLst>
                <a:path w="184" h="155">
                  <a:moveTo>
                    <a:pt x="120" y="0"/>
                  </a:moveTo>
                  <a:lnTo>
                    <a:pt x="120" y="10"/>
                  </a:lnTo>
                  <a:lnTo>
                    <a:pt x="124" y="14"/>
                  </a:lnTo>
                  <a:lnTo>
                    <a:pt x="144" y="14"/>
                  </a:lnTo>
                  <a:lnTo>
                    <a:pt x="144" y="20"/>
                  </a:lnTo>
                  <a:lnTo>
                    <a:pt x="129" y="20"/>
                  </a:lnTo>
                  <a:lnTo>
                    <a:pt x="129" y="37"/>
                  </a:lnTo>
                  <a:lnTo>
                    <a:pt x="123" y="29"/>
                  </a:lnTo>
                  <a:lnTo>
                    <a:pt x="123" y="40"/>
                  </a:lnTo>
                  <a:lnTo>
                    <a:pt x="114" y="50"/>
                  </a:lnTo>
                  <a:lnTo>
                    <a:pt x="109" y="44"/>
                  </a:lnTo>
                  <a:lnTo>
                    <a:pt x="100" y="51"/>
                  </a:lnTo>
                  <a:lnTo>
                    <a:pt x="99" y="49"/>
                  </a:lnTo>
                  <a:lnTo>
                    <a:pt x="88" y="49"/>
                  </a:lnTo>
                  <a:lnTo>
                    <a:pt x="94" y="42"/>
                  </a:lnTo>
                  <a:lnTo>
                    <a:pt x="94" y="39"/>
                  </a:lnTo>
                  <a:lnTo>
                    <a:pt x="88" y="34"/>
                  </a:lnTo>
                  <a:lnTo>
                    <a:pt x="88" y="26"/>
                  </a:lnTo>
                  <a:lnTo>
                    <a:pt x="81" y="34"/>
                  </a:lnTo>
                  <a:lnTo>
                    <a:pt x="81" y="49"/>
                  </a:lnTo>
                  <a:lnTo>
                    <a:pt x="73" y="49"/>
                  </a:lnTo>
                  <a:lnTo>
                    <a:pt x="62" y="60"/>
                  </a:lnTo>
                  <a:lnTo>
                    <a:pt x="58" y="60"/>
                  </a:lnTo>
                  <a:lnTo>
                    <a:pt x="52" y="67"/>
                  </a:lnTo>
                  <a:lnTo>
                    <a:pt x="30" y="67"/>
                  </a:lnTo>
                  <a:lnTo>
                    <a:pt x="38" y="77"/>
                  </a:lnTo>
                  <a:lnTo>
                    <a:pt x="38" y="93"/>
                  </a:lnTo>
                  <a:lnTo>
                    <a:pt x="30" y="102"/>
                  </a:lnTo>
                  <a:lnTo>
                    <a:pt x="22" y="93"/>
                  </a:lnTo>
                  <a:lnTo>
                    <a:pt x="5" y="93"/>
                  </a:lnTo>
                  <a:lnTo>
                    <a:pt x="5" y="104"/>
                  </a:lnTo>
                  <a:lnTo>
                    <a:pt x="0" y="111"/>
                  </a:lnTo>
                  <a:lnTo>
                    <a:pt x="0" y="126"/>
                  </a:lnTo>
                  <a:lnTo>
                    <a:pt x="10" y="138"/>
                  </a:lnTo>
                  <a:lnTo>
                    <a:pt x="26" y="138"/>
                  </a:lnTo>
                  <a:lnTo>
                    <a:pt x="50" y="109"/>
                  </a:lnTo>
                  <a:lnTo>
                    <a:pt x="72" y="109"/>
                  </a:lnTo>
                  <a:lnTo>
                    <a:pt x="75" y="103"/>
                  </a:lnTo>
                  <a:lnTo>
                    <a:pt x="80" y="109"/>
                  </a:lnTo>
                  <a:lnTo>
                    <a:pt x="79" y="115"/>
                  </a:lnTo>
                  <a:lnTo>
                    <a:pt x="99" y="135"/>
                  </a:lnTo>
                  <a:lnTo>
                    <a:pt x="99" y="143"/>
                  </a:lnTo>
                  <a:lnTo>
                    <a:pt x="104" y="140"/>
                  </a:lnTo>
                  <a:lnTo>
                    <a:pt x="101" y="135"/>
                  </a:lnTo>
                  <a:lnTo>
                    <a:pt x="104" y="132"/>
                  </a:lnTo>
                  <a:lnTo>
                    <a:pt x="107" y="135"/>
                  </a:lnTo>
                  <a:lnTo>
                    <a:pt x="109" y="134"/>
                  </a:lnTo>
                  <a:lnTo>
                    <a:pt x="88" y="108"/>
                  </a:lnTo>
                  <a:lnTo>
                    <a:pt x="88" y="99"/>
                  </a:lnTo>
                  <a:lnTo>
                    <a:pt x="94" y="99"/>
                  </a:lnTo>
                  <a:lnTo>
                    <a:pt x="94" y="104"/>
                  </a:lnTo>
                  <a:lnTo>
                    <a:pt x="114" y="127"/>
                  </a:lnTo>
                  <a:lnTo>
                    <a:pt x="114" y="134"/>
                  </a:lnTo>
                  <a:lnTo>
                    <a:pt x="123" y="144"/>
                  </a:lnTo>
                  <a:lnTo>
                    <a:pt x="121" y="146"/>
                  </a:lnTo>
                  <a:lnTo>
                    <a:pt x="127" y="154"/>
                  </a:lnTo>
                  <a:lnTo>
                    <a:pt x="137" y="143"/>
                  </a:lnTo>
                  <a:lnTo>
                    <a:pt x="131" y="136"/>
                  </a:lnTo>
                  <a:lnTo>
                    <a:pt x="137" y="130"/>
                  </a:lnTo>
                  <a:lnTo>
                    <a:pt x="144" y="130"/>
                  </a:lnTo>
                  <a:lnTo>
                    <a:pt x="148" y="126"/>
                  </a:lnTo>
                  <a:lnTo>
                    <a:pt x="153" y="126"/>
                  </a:lnTo>
                  <a:lnTo>
                    <a:pt x="147" y="117"/>
                  </a:lnTo>
                  <a:lnTo>
                    <a:pt x="150" y="113"/>
                  </a:lnTo>
                  <a:lnTo>
                    <a:pt x="150" y="98"/>
                  </a:lnTo>
                  <a:lnTo>
                    <a:pt x="157" y="90"/>
                  </a:lnTo>
                  <a:lnTo>
                    <a:pt x="160" y="93"/>
                  </a:lnTo>
                  <a:lnTo>
                    <a:pt x="166" y="93"/>
                  </a:lnTo>
                  <a:lnTo>
                    <a:pt x="163" y="97"/>
                  </a:lnTo>
                  <a:lnTo>
                    <a:pt x="169" y="103"/>
                  </a:lnTo>
                  <a:lnTo>
                    <a:pt x="172" y="98"/>
                  </a:lnTo>
                  <a:lnTo>
                    <a:pt x="177" y="98"/>
                  </a:lnTo>
                  <a:lnTo>
                    <a:pt x="177" y="95"/>
                  </a:lnTo>
                  <a:lnTo>
                    <a:pt x="175" y="95"/>
                  </a:lnTo>
                  <a:lnTo>
                    <a:pt x="171" y="93"/>
                  </a:lnTo>
                  <a:lnTo>
                    <a:pt x="180" y="81"/>
                  </a:lnTo>
                  <a:lnTo>
                    <a:pt x="180" y="98"/>
                  </a:lnTo>
                  <a:lnTo>
                    <a:pt x="183" y="98"/>
                  </a:lnTo>
                  <a:lnTo>
                    <a:pt x="183" y="0"/>
                  </a:lnTo>
                  <a:lnTo>
                    <a:pt x="120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6" name="Freeform 56"/>
            <p:cNvSpPr>
              <a:spLocks/>
            </p:cNvSpPr>
            <p:nvPr/>
          </p:nvSpPr>
          <p:spPr bwMode="grayWhite">
            <a:xfrm>
              <a:off x="4605" y="2991"/>
              <a:ext cx="782" cy="553"/>
            </a:xfrm>
            <a:custGeom>
              <a:avLst/>
              <a:gdLst/>
              <a:ahLst/>
              <a:cxnLst>
                <a:cxn ang="0">
                  <a:pos x="22" y="145"/>
                </a:cxn>
                <a:cxn ang="0">
                  <a:pos x="71" y="96"/>
                </a:cxn>
                <a:cxn ang="0">
                  <a:pos x="101" y="130"/>
                </a:cxn>
                <a:cxn ang="0">
                  <a:pos x="84" y="128"/>
                </a:cxn>
                <a:cxn ang="0">
                  <a:pos x="155" y="123"/>
                </a:cxn>
                <a:cxn ang="0">
                  <a:pos x="172" y="79"/>
                </a:cxn>
                <a:cxn ang="0">
                  <a:pos x="172" y="89"/>
                </a:cxn>
                <a:cxn ang="0">
                  <a:pos x="160" y="123"/>
                </a:cxn>
                <a:cxn ang="0">
                  <a:pos x="216" y="95"/>
                </a:cxn>
                <a:cxn ang="0">
                  <a:pos x="330" y="16"/>
                </a:cxn>
                <a:cxn ang="0">
                  <a:pos x="412" y="20"/>
                </a:cxn>
                <a:cxn ang="0">
                  <a:pos x="503" y="10"/>
                </a:cxn>
                <a:cxn ang="0">
                  <a:pos x="602" y="51"/>
                </a:cxn>
                <a:cxn ang="0">
                  <a:pos x="718" y="65"/>
                </a:cxn>
                <a:cxn ang="0">
                  <a:pos x="775" y="112"/>
                </a:cxn>
                <a:cxn ang="0">
                  <a:pos x="731" y="148"/>
                </a:cxn>
                <a:cxn ang="0">
                  <a:pos x="707" y="194"/>
                </a:cxn>
                <a:cxn ang="0">
                  <a:pos x="678" y="196"/>
                </a:cxn>
                <a:cxn ang="0">
                  <a:pos x="687" y="132"/>
                </a:cxn>
                <a:cxn ang="0">
                  <a:pos x="650" y="166"/>
                </a:cxn>
                <a:cxn ang="0">
                  <a:pos x="623" y="196"/>
                </a:cxn>
                <a:cxn ang="0">
                  <a:pos x="632" y="228"/>
                </a:cxn>
                <a:cxn ang="0">
                  <a:pos x="600" y="276"/>
                </a:cxn>
                <a:cxn ang="0">
                  <a:pos x="605" y="315"/>
                </a:cxn>
                <a:cxn ang="0">
                  <a:pos x="602" y="296"/>
                </a:cxn>
                <a:cxn ang="0">
                  <a:pos x="572" y="299"/>
                </a:cxn>
                <a:cxn ang="0">
                  <a:pos x="594" y="356"/>
                </a:cxn>
                <a:cxn ang="0">
                  <a:pos x="539" y="423"/>
                </a:cxn>
                <a:cxn ang="0">
                  <a:pos x="524" y="442"/>
                </a:cxn>
                <a:cxn ang="0">
                  <a:pos x="504" y="507"/>
                </a:cxn>
                <a:cxn ang="0">
                  <a:pos x="477" y="508"/>
                </a:cxn>
                <a:cxn ang="0">
                  <a:pos x="510" y="552"/>
                </a:cxn>
                <a:cxn ang="0">
                  <a:pos x="455" y="449"/>
                </a:cxn>
                <a:cxn ang="0">
                  <a:pos x="391" y="428"/>
                </a:cxn>
                <a:cxn ang="0">
                  <a:pos x="361" y="495"/>
                </a:cxn>
                <a:cxn ang="0">
                  <a:pos x="338" y="530"/>
                </a:cxn>
                <a:cxn ang="0">
                  <a:pos x="298" y="425"/>
                </a:cxn>
                <a:cxn ang="0">
                  <a:pos x="267" y="436"/>
                </a:cxn>
                <a:cxn ang="0">
                  <a:pos x="241" y="391"/>
                </a:cxn>
                <a:cxn ang="0">
                  <a:pos x="160" y="366"/>
                </a:cxn>
                <a:cxn ang="0">
                  <a:pos x="188" y="414"/>
                </a:cxn>
                <a:cxn ang="0">
                  <a:pos x="167" y="445"/>
                </a:cxn>
                <a:cxn ang="0">
                  <a:pos x="136" y="434"/>
                </a:cxn>
                <a:cxn ang="0">
                  <a:pos x="85" y="355"/>
                </a:cxn>
                <a:cxn ang="0">
                  <a:pos x="106" y="310"/>
                </a:cxn>
                <a:cxn ang="0">
                  <a:pos x="119" y="276"/>
                </a:cxn>
                <a:cxn ang="0">
                  <a:pos x="106" y="162"/>
                </a:cxn>
                <a:cxn ang="0">
                  <a:pos x="61" y="138"/>
                </a:cxn>
                <a:cxn ang="0">
                  <a:pos x="39" y="150"/>
                </a:cxn>
                <a:cxn ang="0">
                  <a:pos x="0" y="162"/>
                </a:cxn>
              </a:cxnLst>
              <a:rect l="0" t="0" r="r" b="b"/>
              <a:pathLst>
                <a:path w="782" h="553">
                  <a:moveTo>
                    <a:pt x="0" y="162"/>
                  </a:moveTo>
                  <a:lnTo>
                    <a:pt x="22" y="145"/>
                  </a:lnTo>
                  <a:lnTo>
                    <a:pt x="44" y="112"/>
                  </a:lnTo>
                  <a:lnTo>
                    <a:pt x="71" y="96"/>
                  </a:lnTo>
                  <a:lnTo>
                    <a:pt x="98" y="115"/>
                  </a:lnTo>
                  <a:lnTo>
                    <a:pt x="101" y="130"/>
                  </a:lnTo>
                  <a:lnTo>
                    <a:pt x="95" y="130"/>
                  </a:lnTo>
                  <a:lnTo>
                    <a:pt x="84" y="128"/>
                  </a:lnTo>
                  <a:lnTo>
                    <a:pt x="98" y="145"/>
                  </a:lnTo>
                  <a:lnTo>
                    <a:pt x="155" y="123"/>
                  </a:lnTo>
                  <a:lnTo>
                    <a:pt x="147" y="107"/>
                  </a:lnTo>
                  <a:lnTo>
                    <a:pt x="172" y="79"/>
                  </a:lnTo>
                  <a:lnTo>
                    <a:pt x="188" y="79"/>
                  </a:lnTo>
                  <a:lnTo>
                    <a:pt x="172" y="89"/>
                  </a:lnTo>
                  <a:lnTo>
                    <a:pt x="160" y="109"/>
                  </a:lnTo>
                  <a:lnTo>
                    <a:pt x="160" y="123"/>
                  </a:lnTo>
                  <a:lnTo>
                    <a:pt x="183" y="138"/>
                  </a:lnTo>
                  <a:lnTo>
                    <a:pt x="216" y="95"/>
                  </a:lnTo>
                  <a:lnTo>
                    <a:pt x="330" y="45"/>
                  </a:lnTo>
                  <a:lnTo>
                    <a:pt x="330" y="16"/>
                  </a:lnTo>
                  <a:lnTo>
                    <a:pt x="382" y="5"/>
                  </a:lnTo>
                  <a:lnTo>
                    <a:pt x="412" y="20"/>
                  </a:lnTo>
                  <a:lnTo>
                    <a:pt x="481" y="0"/>
                  </a:lnTo>
                  <a:lnTo>
                    <a:pt x="503" y="10"/>
                  </a:lnTo>
                  <a:lnTo>
                    <a:pt x="549" y="61"/>
                  </a:lnTo>
                  <a:lnTo>
                    <a:pt x="602" y="51"/>
                  </a:lnTo>
                  <a:lnTo>
                    <a:pt x="635" y="69"/>
                  </a:lnTo>
                  <a:lnTo>
                    <a:pt x="718" y="65"/>
                  </a:lnTo>
                  <a:lnTo>
                    <a:pt x="781" y="84"/>
                  </a:lnTo>
                  <a:lnTo>
                    <a:pt x="775" y="112"/>
                  </a:lnTo>
                  <a:lnTo>
                    <a:pt x="722" y="130"/>
                  </a:lnTo>
                  <a:lnTo>
                    <a:pt x="731" y="148"/>
                  </a:lnTo>
                  <a:lnTo>
                    <a:pt x="708" y="158"/>
                  </a:lnTo>
                  <a:lnTo>
                    <a:pt x="707" y="194"/>
                  </a:lnTo>
                  <a:lnTo>
                    <a:pt x="686" y="218"/>
                  </a:lnTo>
                  <a:lnTo>
                    <a:pt x="678" y="196"/>
                  </a:lnTo>
                  <a:lnTo>
                    <a:pt x="689" y="175"/>
                  </a:lnTo>
                  <a:lnTo>
                    <a:pt x="687" y="132"/>
                  </a:lnTo>
                  <a:lnTo>
                    <a:pt x="666" y="154"/>
                  </a:lnTo>
                  <a:lnTo>
                    <a:pt x="650" y="166"/>
                  </a:lnTo>
                  <a:lnTo>
                    <a:pt x="634" y="147"/>
                  </a:lnTo>
                  <a:lnTo>
                    <a:pt x="623" y="196"/>
                  </a:lnTo>
                  <a:lnTo>
                    <a:pt x="635" y="196"/>
                  </a:lnTo>
                  <a:lnTo>
                    <a:pt x="632" y="228"/>
                  </a:lnTo>
                  <a:lnTo>
                    <a:pt x="618" y="263"/>
                  </a:lnTo>
                  <a:lnTo>
                    <a:pt x="600" y="276"/>
                  </a:lnTo>
                  <a:lnTo>
                    <a:pt x="615" y="299"/>
                  </a:lnTo>
                  <a:lnTo>
                    <a:pt x="605" y="315"/>
                  </a:lnTo>
                  <a:lnTo>
                    <a:pt x="602" y="301"/>
                  </a:lnTo>
                  <a:lnTo>
                    <a:pt x="602" y="296"/>
                  </a:lnTo>
                  <a:lnTo>
                    <a:pt x="590" y="288"/>
                  </a:lnTo>
                  <a:lnTo>
                    <a:pt x="572" y="299"/>
                  </a:lnTo>
                  <a:lnTo>
                    <a:pt x="588" y="337"/>
                  </a:lnTo>
                  <a:lnTo>
                    <a:pt x="594" y="356"/>
                  </a:lnTo>
                  <a:lnTo>
                    <a:pt x="574" y="408"/>
                  </a:lnTo>
                  <a:lnTo>
                    <a:pt x="539" y="423"/>
                  </a:lnTo>
                  <a:lnTo>
                    <a:pt x="509" y="420"/>
                  </a:lnTo>
                  <a:lnTo>
                    <a:pt x="524" y="442"/>
                  </a:lnTo>
                  <a:lnTo>
                    <a:pt x="525" y="472"/>
                  </a:lnTo>
                  <a:lnTo>
                    <a:pt x="504" y="507"/>
                  </a:lnTo>
                  <a:lnTo>
                    <a:pt x="480" y="488"/>
                  </a:lnTo>
                  <a:lnTo>
                    <a:pt x="477" y="508"/>
                  </a:lnTo>
                  <a:lnTo>
                    <a:pt x="495" y="526"/>
                  </a:lnTo>
                  <a:lnTo>
                    <a:pt x="510" y="552"/>
                  </a:lnTo>
                  <a:lnTo>
                    <a:pt x="485" y="536"/>
                  </a:lnTo>
                  <a:lnTo>
                    <a:pt x="455" y="449"/>
                  </a:lnTo>
                  <a:lnTo>
                    <a:pt x="418" y="426"/>
                  </a:lnTo>
                  <a:lnTo>
                    <a:pt x="391" y="428"/>
                  </a:lnTo>
                  <a:lnTo>
                    <a:pt x="356" y="477"/>
                  </a:lnTo>
                  <a:lnTo>
                    <a:pt x="361" y="495"/>
                  </a:lnTo>
                  <a:lnTo>
                    <a:pt x="349" y="530"/>
                  </a:lnTo>
                  <a:lnTo>
                    <a:pt x="338" y="530"/>
                  </a:lnTo>
                  <a:lnTo>
                    <a:pt x="298" y="457"/>
                  </a:lnTo>
                  <a:lnTo>
                    <a:pt x="298" y="425"/>
                  </a:lnTo>
                  <a:lnTo>
                    <a:pt x="290" y="437"/>
                  </a:lnTo>
                  <a:lnTo>
                    <a:pt x="267" y="436"/>
                  </a:lnTo>
                  <a:lnTo>
                    <a:pt x="276" y="416"/>
                  </a:lnTo>
                  <a:lnTo>
                    <a:pt x="241" y="391"/>
                  </a:lnTo>
                  <a:lnTo>
                    <a:pt x="197" y="391"/>
                  </a:lnTo>
                  <a:lnTo>
                    <a:pt x="160" y="366"/>
                  </a:lnTo>
                  <a:lnTo>
                    <a:pt x="157" y="391"/>
                  </a:lnTo>
                  <a:lnTo>
                    <a:pt x="188" y="414"/>
                  </a:lnTo>
                  <a:lnTo>
                    <a:pt x="199" y="414"/>
                  </a:lnTo>
                  <a:lnTo>
                    <a:pt x="167" y="445"/>
                  </a:lnTo>
                  <a:lnTo>
                    <a:pt x="136" y="452"/>
                  </a:lnTo>
                  <a:lnTo>
                    <a:pt x="136" y="434"/>
                  </a:lnTo>
                  <a:lnTo>
                    <a:pt x="91" y="372"/>
                  </a:lnTo>
                  <a:lnTo>
                    <a:pt x="85" y="355"/>
                  </a:lnTo>
                  <a:lnTo>
                    <a:pt x="109" y="335"/>
                  </a:lnTo>
                  <a:lnTo>
                    <a:pt x="106" y="310"/>
                  </a:lnTo>
                  <a:lnTo>
                    <a:pt x="106" y="282"/>
                  </a:lnTo>
                  <a:lnTo>
                    <a:pt x="119" y="276"/>
                  </a:lnTo>
                  <a:lnTo>
                    <a:pt x="106" y="263"/>
                  </a:lnTo>
                  <a:lnTo>
                    <a:pt x="106" y="162"/>
                  </a:lnTo>
                  <a:lnTo>
                    <a:pt x="43" y="162"/>
                  </a:lnTo>
                  <a:lnTo>
                    <a:pt x="61" y="138"/>
                  </a:lnTo>
                  <a:lnTo>
                    <a:pt x="60" y="130"/>
                  </a:lnTo>
                  <a:lnTo>
                    <a:pt x="39" y="150"/>
                  </a:lnTo>
                  <a:lnTo>
                    <a:pt x="32" y="162"/>
                  </a:lnTo>
                  <a:lnTo>
                    <a:pt x="0" y="162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7" name="Freeform 57"/>
            <p:cNvSpPr>
              <a:spLocks/>
            </p:cNvSpPr>
            <p:nvPr/>
          </p:nvSpPr>
          <p:spPr bwMode="grayWhite">
            <a:xfrm>
              <a:off x="5221" y="3217"/>
              <a:ext cx="68" cy="113"/>
            </a:xfrm>
            <a:custGeom>
              <a:avLst/>
              <a:gdLst/>
              <a:ahLst/>
              <a:cxnLst>
                <a:cxn ang="0">
                  <a:pos x="45" y="0"/>
                </a:cxn>
                <a:cxn ang="0">
                  <a:pos x="45" y="14"/>
                </a:cxn>
                <a:cxn ang="0">
                  <a:pos x="39" y="23"/>
                </a:cxn>
                <a:cxn ang="0">
                  <a:pos x="41" y="38"/>
                </a:cxn>
                <a:cxn ang="0">
                  <a:pos x="33" y="58"/>
                </a:cxn>
                <a:cxn ang="0">
                  <a:pos x="22" y="77"/>
                </a:cxn>
                <a:cxn ang="0">
                  <a:pos x="5" y="89"/>
                </a:cxn>
                <a:cxn ang="0">
                  <a:pos x="0" y="110"/>
                </a:cxn>
                <a:cxn ang="0">
                  <a:pos x="7" y="112"/>
                </a:cxn>
                <a:cxn ang="0">
                  <a:pos x="7" y="92"/>
                </a:cxn>
                <a:cxn ang="0">
                  <a:pos x="31" y="91"/>
                </a:cxn>
                <a:cxn ang="0">
                  <a:pos x="49" y="78"/>
                </a:cxn>
                <a:cxn ang="0">
                  <a:pos x="49" y="51"/>
                </a:cxn>
                <a:cxn ang="0">
                  <a:pos x="55" y="41"/>
                </a:cxn>
                <a:cxn ang="0">
                  <a:pos x="46" y="24"/>
                </a:cxn>
                <a:cxn ang="0">
                  <a:pos x="59" y="19"/>
                </a:cxn>
                <a:cxn ang="0">
                  <a:pos x="67" y="5"/>
                </a:cxn>
                <a:cxn ang="0">
                  <a:pos x="49" y="7"/>
                </a:cxn>
                <a:cxn ang="0">
                  <a:pos x="45" y="0"/>
                </a:cxn>
              </a:cxnLst>
              <a:rect l="0" t="0" r="r" b="b"/>
              <a:pathLst>
                <a:path w="68" h="113">
                  <a:moveTo>
                    <a:pt x="45" y="0"/>
                  </a:moveTo>
                  <a:lnTo>
                    <a:pt x="45" y="14"/>
                  </a:lnTo>
                  <a:lnTo>
                    <a:pt x="39" y="23"/>
                  </a:lnTo>
                  <a:lnTo>
                    <a:pt x="41" y="38"/>
                  </a:lnTo>
                  <a:lnTo>
                    <a:pt x="33" y="58"/>
                  </a:lnTo>
                  <a:lnTo>
                    <a:pt x="22" y="77"/>
                  </a:lnTo>
                  <a:lnTo>
                    <a:pt x="5" y="89"/>
                  </a:lnTo>
                  <a:lnTo>
                    <a:pt x="0" y="110"/>
                  </a:lnTo>
                  <a:lnTo>
                    <a:pt x="7" y="112"/>
                  </a:lnTo>
                  <a:lnTo>
                    <a:pt x="7" y="92"/>
                  </a:lnTo>
                  <a:lnTo>
                    <a:pt x="31" y="91"/>
                  </a:lnTo>
                  <a:lnTo>
                    <a:pt x="49" y="78"/>
                  </a:lnTo>
                  <a:lnTo>
                    <a:pt x="49" y="51"/>
                  </a:lnTo>
                  <a:lnTo>
                    <a:pt x="55" y="41"/>
                  </a:lnTo>
                  <a:lnTo>
                    <a:pt x="46" y="24"/>
                  </a:lnTo>
                  <a:lnTo>
                    <a:pt x="59" y="19"/>
                  </a:lnTo>
                  <a:lnTo>
                    <a:pt x="67" y="5"/>
                  </a:lnTo>
                  <a:lnTo>
                    <a:pt x="49" y="7"/>
                  </a:lnTo>
                  <a:lnTo>
                    <a:pt x="45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8" name="Freeform 58"/>
            <p:cNvSpPr>
              <a:spLocks/>
            </p:cNvSpPr>
            <p:nvPr/>
          </p:nvSpPr>
          <p:spPr bwMode="grayWhite">
            <a:xfrm>
              <a:off x="4967" y="3518"/>
              <a:ext cx="17" cy="26"/>
            </a:xfrm>
            <a:custGeom>
              <a:avLst/>
              <a:gdLst/>
              <a:ahLst/>
              <a:cxnLst>
                <a:cxn ang="0">
                  <a:pos x="8" y="0"/>
                </a:cxn>
                <a:cxn ang="0">
                  <a:pos x="0" y="11"/>
                </a:cxn>
                <a:cxn ang="0">
                  <a:pos x="5" y="25"/>
                </a:cxn>
                <a:cxn ang="0">
                  <a:pos x="16" y="15"/>
                </a:cxn>
                <a:cxn ang="0">
                  <a:pos x="8" y="0"/>
                </a:cxn>
              </a:cxnLst>
              <a:rect l="0" t="0" r="r" b="b"/>
              <a:pathLst>
                <a:path w="17" h="26">
                  <a:moveTo>
                    <a:pt x="8" y="0"/>
                  </a:moveTo>
                  <a:lnTo>
                    <a:pt x="0" y="11"/>
                  </a:lnTo>
                  <a:lnTo>
                    <a:pt x="5" y="25"/>
                  </a:lnTo>
                  <a:lnTo>
                    <a:pt x="16" y="15"/>
                  </a:lnTo>
                  <a:lnTo>
                    <a:pt x="8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49" name="Freeform 59"/>
            <p:cNvSpPr>
              <a:spLocks/>
            </p:cNvSpPr>
            <p:nvPr/>
          </p:nvSpPr>
          <p:spPr bwMode="grayWhite">
            <a:xfrm>
              <a:off x="5069" y="3545"/>
              <a:ext cx="158" cy="6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3" y="5"/>
                </a:cxn>
                <a:cxn ang="0">
                  <a:pos x="58" y="29"/>
                </a:cxn>
                <a:cxn ang="0">
                  <a:pos x="53" y="43"/>
                </a:cxn>
                <a:cxn ang="0">
                  <a:pos x="82" y="55"/>
                </a:cxn>
                <a:cxn ang="0">
                  <a:pos x="157" y="55"/>
                </a:cxn>
                <a:cxn ang="0">
                  <a:pos x="75" y="67"/>
                </a:cxn>
                <a:cxn ang="0">
                  <a:pos x="53" y="43"/>
                </a:cxn>
                <a:cxn ang="0">
                  <a:pos x="32" y="38"/>
                </a:cxn>
                <a:cxn ang="0">
                  <a:pos x="0" y="0"/>
                </a:cxn>
              </a:cxnLst>
              <a:rect l="0" t="0" r="r" b="b"/>
              <a:pathLst>
                <a:path w="158" h="68">
                  <a:moveTo>
                    <a:pt x="0" y="0"/>
                  </a:moveTo>
                  <a:lnTo>
                    <a:pt x="23" y="5"/>
                  </a:lnTo>
                  <a:lnTo>
                    <a:pt x="58" y="29"/>
                  </a:lnTo>
                  <a:lnTo>
                    <a:pt x="53" y="43"/>
                  </a:lnTo>
                  <a:lnTo>
                    <a:pt x="82" y="55"/>
                  </a:lnTo>
                  <a:lnTo>
                    <a:pt x="157" y="55"/>
                  </a:lnTo>
                  <a:lnTo>
                    <a:pt x="75" y="67"/>
                  </a:lnTo>
                  <a:lnTo>
                    <a:pt x="53" y="43"/>
                  </a:lnTo>
                  <a:lnTo>
                    <a:pt x="32" y="38"/>
                  </a:lnTo>
                  <a:lnTo>
                    <a:pt x="0" y="0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50" name="Freeform 60"/>
            <p:cNvSpPr>
              <a:spLocks/>
            </p:cNvSpPr>
            <p:nvPr/>
          </p:nvSpPr>
          <p:spPr bwMode="grayWhite">
            <a:xfrm>
              <a:off x="5195" y="3601"/>
              <a:ext cx="169" cy="159"/>
            </a:xfrm>
            <a:custGeom>
              <a:avLst/>
              <a:gdLst/>
              <a:ahLst/>
              <a:cxnLst>
                <a:cxn ang="0">
                  <a:pos x="135" y="155"/>
                </a:cxn>
                <a:cxn ang="0">
                  <a:pos x="127" y="152"/>
                </a:cxn>
                <a:cxn ang="0">
                  <a:pos x="110" y="134"/>
                </a:cxn>
                <a:cxn ang="0">
                  <a:pos x="92" y="130"/>
                </a:cxn>
                <a:cxn ang="0">
                  <a:pos x="88" y="119"/>
                </a:cxn>
                <a:cxn ang="0">
                  <a:pos x="78" y="111"/>
                </a:cxn>
                <a:cxn ang="0">
                  <a:pos x="62" y="111"/>
                </a:cxn>
                <a:cxn ang="0">
                  <a:pos x="44" y="118"/>
                </a:cxn>
                <a:cxn ang="0">
                  <a:pos x="28" y="121"/>
                </a:cxn>
                <a:cxn ang="0">
                  <a:pos x="10" y="121"/>
                </a:cxn>
                <a:cxn ang="0">
                  <a:pos x="10" y="109"/>
                </a:cxn>
                <a:cxn ang="0">
                  <a:pos x="3" y="91"/>
                </a:cxn>
                <a:cxn ang="0">
                  <a:pos x="2" y="81"/>
                </a:cxn>
                <a:cxn ang="0">
                  <a:pos x="2" y="56"/>
                </a:cxn>
                <a:cxn ang="0">
                  <a:pos x="31" y="43"/>
                </a:cxn>
                <a:cxn ang="0">
                  <a:pos x="34" y="29"/>
                </a:cxn>
                <a:cxn ang="0">
                  <a:pos x="40" y="30"/>
                </a:cxn>
                <a:cxn ang="0">
                  <a:pos x="55" y="15"/>
                </a:cxn>
                <a:cxn ang="0">
                  <a:pos x="70" y="17"/>
                </a:cxn>
                <a:cxn ang="0">
                  <a:pos x="80" y="7"/>
                </a:cxn>
                <a:cxn ang="0">
                  <a:pos x="89" y="5"/>
                </a:cxn>
                <a:cxn ang="0">
                  <a:pos x="103" y="24"/>
                </a:cxn>
                <a:cxn ang="0">
                  <a:pos x="116" y="30"/>
                </a:cxn>
                <a:cxn ang="0">
                  <a:pos x="117" y="11"/>
                </a:cxn>
                <a:cxn ang="0">
                  <a:pos x="122" y="0"/>
                </a:cxn>
                <a:cxn ang="0">
                  <a:pos x="132" y="15"/>
                </a:cxn>
                <a:cxn ang="0">
                  <a:pos x="140" y="43"/>
                </a:cxn>
                <a:cxn ang="0">
                  <a:pos x="156" y="59"/>
                </a:cxn>
                <a:cxn ang="0">
                  <a:pos x="165" y="72"/>
                </a:cxn>
                <a:cxn ang="0">
                  <a:pos x="168" y="95"/>
                </a:cxn>
                <a:cxn ang="0">
                  <a:pos x="157" y="121"/>
                </a:cxn>
                <a:cxn ang="0">
                  <a:pos x="155" y="145"/>
                </a:cxn>
                <a:cxn ang="0">
                  <a:pos x="140" y="154"/>
                </a:cxn>
              </a:cxnLst>
              <a:rect l="0" t="0" r="r" b="b"/>
              <a:pathLst>
                <a:path w="169" h="159">
                  <a:moveTo>
                    <a:pt x="140" y="154"/>
                  </a:moveTo>
                  <a:lnTo>
                    <a:pt x="135" y="155"/>
                  </a:lnTo>
                  <a:lnTo>
                    <a:pt x="132" y="158"/>
                  </a:lnTo>
                  <a:lnTo>
                    <a:pt x="127" y="152"/>
                  </a:lnTo>
                  <a:lnTo>
                    <a:pt x="112" y="145"/>
                  </a:lnTo>
                  <a:lnTo>
                    <a:pt x="110" y="134"/>
                  </a:lnTo>
                  <a:lnTo>
                    <a:pt x="105" y="130"/>
                  </a:lnTo>
                  <a:lnTo>
                    <a:pt x="92" y="130"/>
                  </a:lnTo>
                  <a:lnTo>
                    <a:pt x="92" y="122"/>
                  </a:lnTo>
                  <a:lnTo>
                    <a:pt x="88" y="119"/>
                  </a:lnTo>
                  <a:lnTo>
                    <a:pt x="87" y="112"/>
                  </a:lnTo>
                  <a:lnTo>
                    <a:pt x="78" y="111"/>
                  </a:lnTo>
                  <a:lnTo>
                    <a:pt x="70" y="109"/>
                  </a:lnTo>
                  <a:lnTo>
                    <a:pt x="62" y="111"/>
                  </a:lnTo>
                  <a:lnTo>
                    <a:pt x="62" y="112"/>
                  </a:lnTo>
                  <a:lnTo>
                    <a:pt x="44" y="118"/>
                  </a:lnTo>
                  <a:lnTo>
                    <a:pt x="44" y="121"/>
                  </a:lnTo>
                  <a:lnTo>
                    <a:pt x="28" y="121"/>
                  </a:lnTo>
                  <a:lnTo>
                    <a:pt x="20" y="126"/>
                  </a:lnTo>
                  <a:lnTo>
                    <a:pt x="10" y="121"/>
                  </a:lnTo>
                  <a:lnTo>
                    <a:pt x="10" y="119"/>
                  </a:lnTo>
                  <a:lnTo>
                    <a:pt x="10" y="109"/>
                  </a:lnTo>
                  <a:lnTo>
                    <a:pt x="7" y="99"/>
                  </a:lnTo>
                  <a:lnTo>
                    <a:pt x="3" y="91"/>
                  </a:lnTo>
                  <a:lnTo>
                    <a:pt x="5" y="84"/>
                  </a:lnTo>
                  <a:lnTo>
                    <a:pt x="2" y="81"/>
                  </a:lnTo>
                  <a:lnTo>
                    <a:pt x="0" y="66"/>
                  </a:lnTo>
                  <a:lnTo>
                    <a:pt x="2" y="56"/>
                  </a:lnTo>
                  <a:lnTo>
                    <a:pt x="11" y="48"/>
                  </a:lnTo>
                  <a:lnTo>
                    <a:pt x="31" y="43"/>
                  </a:lnTo>
                  <a:lnTo>
                    <a:pt x="36" y="36"/>
                  </a:lnTo>
                  <a:lnTo>
                    <a:pt x="34" y="29"/>
                  </a:lnTo>
                  <a:lnTo>
                    <a:pt x="39" y="27"/>
                  </a:lnTo>
                  <a:lnTo>
                    <a:pt x="40" y="30"/>
                  </a:lnTo>
                  <a:lnTo>
                    <a:pt x="42" y="25"/>
                  </a:lnTo>
                  <a:lnTo>
                    <a:pt x="55" y="15"/>
                  </a:lnTo>
                  <a:lnTo>
                    <a:pt x="62" y="20"/>
                  </a:lnTo>
                  <a:lnTo>
                    <a:pt x="70" y="17"/>
                  </a:lnTo>
                  <a:lnTo>
                    <a:pt x="72" y="9"/>
                  </a:lnTo>
                  <a:lnTo>
                    <a:pt x="80" y="7"/>
                  </a:lnTo>
                  <a:lnTo>
                    <a:pt x="78" y="1"/>
                  </a:lnTo>
                  <a:lnTo>
                    <a:pt x="89" y="5"/>
                  </a:lnTo>
                  <a:lnTo>
                    <a:pt x="98" y="3"/>
                  </a:lnTo>
                  <a:lnTo>
                    <a:pt x="103" y="24"/>
                  </a:lnTo>
                  <a:lnTo>
                    <a:pt x="110" y="30"/>
                  </a:lnTo>
                  <a:lnTo>
                    <a:pt x="116" y="30"/>
                  </a:lnTo>
                  <a:lnTo>
                    <a:pt x="119" y="17"/>
                  </a:lnTo>
                  <a:lnTo>
                    <a:pt x="117" y="11"/>
                  </a:lnTo>
                  <a:lnTo>
                    <a:pt x="119" y="1"/>
                  </a:lnTo>
                  <a:lnTo>
                    <a:pt x="122" y="0"/>
                  </a:lnTo>
                  <a:lnTo>
                    <a:pt x="127" y="12"/>
                  </a:lnTo>
                  <a:lnTo>
                    <a:pt x="132" y="15"/>
                  </a:lnTo>
                  <a:lnTo>
                    <a:pt x="135" y="27"/>
                  </a:lnTo>
                  <a:lnTo>
                    <a:pt x="140" y="43"/>
                  </a:lnTo>
                  <a:lnTo>
                    <a:pt x="147" y="47"/>
                  </a:lnTo>
                  <a:lnTo>
                    <a:pt x="156" y="59"/>
                  </a:lnTo>
                  <a:lnTo>
                    <a:pt x="157" y="65"/>
                  </a:lnTo>
                  <a:lnTo>
                    <a:pt x="165" y="72"/>
                  </a:lnTo>
                  <a:lnTo>
                    <a:pt x="168" y="85"/>
                  </a:lnTo>
                  <a:lnTo>
                    <a:pt x="168" y="95"/>
                  </a:lnTo>
                  <a:lnTo>
                    <a:pt x="165" y="111"/>
                  </a:lnTo>
                  <a:lnTo>
                    <a:pt x="157" y="121"/>
                  </a:lnTo>
                  <a:lnTo>
                    <a:pt x="155" y="134"/>
                  </a:lnTo>
                  <a:lnTo>
                    <a:pt x="155" y="145"/>
                  </a:lnTo>
                  <a:lnTo>
                    <a:pt x="147" y="147"/>
                  </a:lnTo>
                  <a:lnTo>
                    <a:pt x="140" y="154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51" name="Freeform 61"/>
            <p:cNvSpPr>
              <a:spLocks/>
            </p:cNvSpPr>
            <p:nvPr/>
          </p:nvSpPr>
          <p:spPr bwMode="grayWhite">
            <a:xfrm>
              <a:off x="5330" y="3768"/>
              <a:ext cx="17" cy="20"/>
            </a:xfrm>
            <a:custGeom>
              <a:avLst/>
              <a:gdLst/>
              <a:ahLst/>
              <a:cxnLst>
                <a:cxn ang="0">
                  <a:pos x="8" y="16"/>
                </a:cxn>
                <a:cxn ang="0">
                  <a:pos x="2" y="13"/>
                </a:cxn>
                <a:cxn ang="0">
                  <a:pos x="2" y="10"/>
                </a:cxn>
                <a:cxn ang="0">
                  <a:pos x="2" y="8"/>
                </a:cxn>
                <a:cxn ang="0">
                  <a:pos x="1" y="5"/>
                </a:cxn>
                <a:cxn ang="0">
                  <a:pos x="0" y="0"/>
                </a:cxn>
                <a:cxn ang="0">
                  <a:pos x="2" y="0"/>
                </a:cxn>
                <a:cxn ang="0">
                  <a:pos x="8" y="2"/>
                </a:cxn>
                <a:cxn ang="0">
                  <a:pos x="11" y="2"/>
                </a:cxn>
                <a:cxn ang="0">
                  <a:pos x="12" y="2"/>
                </a:cxn>
                <a:cxn ang="0">
                  <a:pos x="16" y="0"/>
                </a:cxn>
                <a:cxn ang="0">
                  <a:pos x="16" y="8"/>
                </a:cxn>
                <a:cxn ang="0">
                  <a:pos x="14" y="10"/>
                </a:cxn>
                <a:cxn ang="0">
                  <a:pos x="12" y="13"/>
                </a:cxn>
                <a:cxn ang="0">
                  <a:pos x="12" y="16"/>
                </a:cxn>
                <a:cxn ang="0">
                  <a:pos x="11" y="16"/>
                </a:cxn>
                <a:cxn ang="0">
                  <a:pos x="11" y="19"/>
                </a:cxn>
                <a:cxn ang="0">
                  <a:pos x="8" y="16"/>
                </a:cxn>
              </a:cxnLst>
              <a:rect l="0" t="0" r="r" b="b"/>
              <a:pathLst>
                <a:path w="17" h="20">
                  <a:moveTo>
                    <a:pt x="8" y="16"/>
                  </a:moveTo>
                  <a:lnTo>
                    <a:pt x="2" y="13"/>
                  </a:lnTo>
                  <a:lnTo>
                    <a:pt x="2" y="10"/>
                  </a:lnTo>
                  <a:lnTo>
                    <a:pt x="2" y="8"/>
                  </a:lnTo>
                  <a:lnTo>
                    <a:pt x="1" y="5"/>
                  </a:lnTo>
                  <a:lnTo>
                    <a:pt x="0" y="0"/>
                  </a:lnTo>
                  <a:lnTo>
                    <a:pt x="2" y="0"/>
                  </a:lnTo>
                  <a:lnTo>
                    <a:pt x="8" y="2"/>
                  </a:lnTo>
                  <a:lnTo>
                    <a:pt x="11" y="2"/>
                  </a:lnTo>
                  <a:lnTo>
                    <a:pt x="12" y="2"/>
                  </a:lnTo>
                  <a:lnTo>
                    <a:pt x="16" y="0"/>
                  </a:lnTo>
                  <a:lnTo>
                    <a:pt x="16" y="8"/>
                  </a:lnTo>
                  <a:lnTo>
                    <a:pt x="14" y="10"/>
                  </a:lnTo>
                  <a:lnTo>
                    <a:pt x="12" y="13"/>
                  </a:lnTo>
                  <a:lnTo>
                    <a:pt x="12" y="16"/>
                  </a:lnTo>
                  <a:lnTo>
                    <a:pt x="11" y="16"/>
                  </a:lnTo>
                  <a:lnTo>
                    <a:pt x="11" y="19"/>
                  </a:lnTo>
                  <a:lnTo>
                    <a:pt x="8" y="16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52" name="Freeform 62"/>
            <p:cNvSpPr>
              <a:spLocks/>
            </p:cNvSpPr>
            <p:nvPr/>
          </p:nvSpPr>
          <p:spPr bwMode="grayWhite">
            <a:xfrm>
              <a:off x="4739" y="3587"/>
              <a:ext cx="19" cy="76"/>
            </a:xfrm>
            <a:custGeom>
              <a:avLst/>
              <a:gdLst/>
              <a:ahLst/>
              <a:cxnLst>
                <a:cxn ang="0">
                  <a:pos x="2" y="26"/>
                </a:cxn>
                <a:cxn ang="0">
                  <a:pos x="9" y="20"/>
                </a:cxn>
                <a:cxn ang="0">
                  <a:pos x="14" y="0"/>
                </a:cxn>
                <a:cxn ang="0">
                  <a:pos x="18" y="30"/>
                </a:cxn>
                <a:cxn ang="0">
                  <a:pos x="12" y="67"/>
                </a:cxn>
                <a:cxn ang="0">
                  <a:pos x="0" y="75"/>
                </a:cxn>
                <a:cxn ang="0">
                  <a:pos x="0" y="57"/>
                </a:cxn>
                <a:cxn ang="0">
                  <a:pos x="3" y="45"/>
                </a:cxn>
                <a:cxn ang="0">
                  <a:pos x="2" y="26"/>
                </a:cxn>
              </a:cxnLst>
              <a:rect l="0" t="0" r="r" b="b"/>
              <a:pathLst>
                <a:path w="19" h="76">
                  <a:moveTo>
                    <a:pt x="2" y="26"/>
                  </a:moveTo>
                  <a:lnTo>
                    <a:pt x="9" y="20"/>
                  </a:lnTo>
                  <a:lnTo>
                    <a:pt x="14" y="0"/>
                  </a:lnTo>
                  <a:lnTo>
                    <a:pt x="18" y="30"/>
                  </a:lnTo>
                  <a:lnTo>
                    <a:pt x="12" y="67"/>
                  </a:lnTo>
                  <a:lnTo>
                    <a:pt x="0" y="75"/>
                  </a:lnTo>
                  <a:lnTo>
                    <a:pt x="0" y="57"/>
                  </a:lnTo>
                  <a:lnTo>
                    <a:pt x="3" y="45"/>
                  </a:lnTo>
                  <a:lnTo>
                    <a:pt x="2" y="26"/>
                  </a:lnTo>
                </a:path>
              </a:pathLst>
            </a:custGeom>
            <a:gradFill rotWithShape="0">
              <a:gsLst>
                <a:gs pos="0">
                  <a:srgbClr val="808080"/>
                </a:gs>
                <a:gs pos="50000">
                  <a:srgbClr val="EAEAEA"/>
                </a:gs>
                <a:gs pos="100000">
                  <a:srgbClr val="808080"/>
                </a:gs>
              </a:gsLst>
              <a:lin ang="18900000" scaled="1"/>
            </a:gradFill>
            <a:ln w="9525" cap="rnd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</p:grpSp>
      <p:sp>
        <p:nvSpPr>
          <p:cNvPr id="53" name="Rectangle 64"/>
          <p:cNvSpPr>
            <a:spLocks noChangeArrowheads="1"/>
          </p:cNvSpPr>
          <p:nvPr/>
        </p:nvSpPr>
        <p:spPr bwMode="auto">
          <a:xfrm>
            <a:off x="320675" y="1114425"/>
            <a:ext cx="1044575" cy="127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</p:spPr>
        <p:txBody>
          <a:bodyPr/>
          <a:lstStyle/>
          <a:p>
            <a:pPr eaLnBrk="0" hangingPunct="0">
              <a:defRPr/>
            </a:pPr>
            <a:endParaRPr lang="pt-BR"/>
          </a:p>
        </p:txBody>
      </p:sp>
      <p:grpSp>
        <p:nvGrpSpPr>
          <p:cNvPr id="54" name="Group 71"/>
          <p:cNvGrpSpPr>
            <a:grpSpLocks/>
          </p:cNvGrpSpPr>
          <p:nvPr/>
        </p:nvGrpSpPr>
        <p:grpSpPr bwMode="auto">
          <a:xfrm>
            <a:off x="311150" y="311150"/>
            <a:ext cx="1047750" cy="1011238"/>
            <a:chOff x="196" y="196"/>
            <a:chExt cx="660" cy="637"/>
          </a:xfrm>
        </p:grpSpPr>
        <p:sp>
          <p:nvSpPr>
            <p:cNvPr id="55" name="Freeform 65"/>
            <p:cNvSpPr>
              <a:spLocks noEditPoints="1"/>
            </p:cNvSpPr>
            <p:nvPr/>
          </p:nvSpPr>
          <p:spPr bwMode="auto">
            <a:xfrm>
              <a:off x="370" y="762"/>
              <a:ext cx="323" cy="71"/>
            </a:xfrm>
            <a:custGeom>
              <a:avLst/>
              <a:gdLst/>
              <a:ahLst/>
              <a:cxnLst>
                <a:cxn ang="0">
                  <a:pos x="57" y="37"/>
                </a:cxn>
                <a:cxn ang="0">
                  <a:pos x="48" y="106"/>
                </a:cxn>
                <a:cxn ang="0">
                  <a:pos x="179" y="4"/>
                </a:cxn>
                <a:cxn ang="0">
                  <a:pos x="163" y="121"/>
                </a:cxn>
                <a:cxn ang="0">
                  <a:pos x="194" y="46"/>
                </a:cxn>
                <a:cxn ang="0">
                  <a:pos x="377" y="37"/>
                </a:cxn>
                <a:cxn ang="0">
                  <a:pos x="307" y="85"/>
                </a:cxn>
                <a:cxn ang="0">
                  <a:pos x="382" y="94"/>
                </a:cxn>
                <a:cxn ang="0">
                  <a:pos x="425" y="100"/>
                </a:cxn>
                <a:cxn ang="0">
                  <a:pos x="428" y="108"/>
                </a:cxn>
                <a:cxn ang="0">
                  <a:pos x="438" y="110"/>
                </a:cxn>
                <a:cxn ang="0">
                  <a:pos x="448" y="112"/>
                </a:cxn>
                <a:cxn ang="0">
                  <a:pos x="453" y="110"/>
                </a:cxn>
                <a:cxn ang="0">
                  <a:pos x="457" y="104"/>
                </a:cxn>
                <a:cxn ang="0">
                  <a:pos x="457" y="98"/>
                </a:cxn>
                <a:cxn ang="0">
                  <a:pos x="450" y="90"/>
                </a:cxn>
                <a:cxn ang="0">
                  <a:pos x="438" y="85"/>
                </a:cxn>
                <a:cxn ang="0">
                  <a:pos x="436" y="83"/>
                </a:cxn>
                <a:cxn ang="0">
                  <a:pos x="411" y="71"/>
                </a:cxn>
                <a:cxn ang="0">
                  <a:pos x="400" y="60"/>
                </a:cxn>
                <a:cxn ang="0">
                  <a:pos x="396" y="44"/>
                </a:cxn>
                <a:cxn ang="0">
                  <a:pos x="398" y="23"/>
                </a:cxn>
                <a:cxn ang="0">
                  <a:pos x="413" y="10"/>
                </a:cxn>
                <a:cxn ang="0">
                  <a:pos x="436" y="2"/>
                </a:cxn>
                <a:cxn ang="0">
                  <a:pos x="467" y="2"/>
                </a:cxn>
                <a:cxn ang="0">
                  <a:pos x="488" y="12"/>
                </a:cxn>
                <a:cxn ang="0">
                  <a:pos x="502" y="29"/>
                </a:cxn>
                <a:cxn ang="0">
                  <a:pos x="465" y="42"/>
                </a:cxn>
                <a:cxn ang="0">
                  <a:pos x="461" y="35"/>
                </a:cxn>
                <a:cxn ang="0">
                  <a:pos x="455" y="31"/>
                </a:cxn>
                <a:cxn ang="0">
                  <a:pos x="448" y="31"/>
                </a:cxn>
                <a:cxn ang="0">
                  <a:pos x="442" y="31"/>
                </a:cxn>
                <a:cxn ang="0">
                  <a:pos x="438" y="35"/>
                </a:cxn>
                <a:cxn ang="0">
                  <a:pos x="436" y="38"/>
                </a:cxn>
                <a:cxn ang="0">
                  <a:pos x="440" y="46"/>
                </a:cxn>
                <a:cxn ang="0">
                  <a:pos x="457" y="54"/>
                </a:cxn>
                <a:cxn ang="0">
                  <a:pos x="467" y="58"/>
                </a:cxn>
                <a:cxn ang="0">
                  <a:pos x="480" y="65"/>
                </a:cxn>
                <a:cxn ang="0">
                  <a:pos x="492" y="75"/>
                </a:cxn>
                <a:cxn ang="0">
                  <a:pos x="500" y="88"/>
                </a:cxn>
                <a:cxn ang="0">
                  <a:pos x="500" y="108"/>
                </a:cxn>
                <a:cxn ang="0">
                  <a:pos x="488" y="127"/>
                </a:cxn>
                <a:cxn ang="0">
                  <a:pos x="467" y="138"/>
                </a:cxn>
                <a:cxn ang="0">
                  <a:pos x="436" y="140"/>
                </a:cxn>
                <a:cxn ang="0">
                  <a:pos x="407" y="135"/>
                </a:cxn>
                <a:cxn ang="0">
                  <a:pos x="388" y="119"/>
                </a:cxn>
                <a:cxn ang="0">
                  <a:pos x="382" y="94"/>
                </a:cxn>
                <a:cxn ang="0">
                  <a:pos x="590" y="63"/>
                </a:cxn>
                <a:cxn ang="0">
                  <a:pos x="600" y="60"/>
                </a:cxn>
                <a:cxn ang="0">
                  <a:pos x="605" y="54"/>
                </a:cxn>
                <a:cxn ang="0">
                  <a:pos x="605" y="44"/>
                </a:cxn>
                <a:cxn ang="0">
                  <a:pos x="602" y="38"/>
                </a:cxn>
                <a:cxn ang="0">
                  <a:pos x="596" y="37"/>
                </a:cxn>
                <a:cxn ang="0">
                  <a:pos x="573" y="35"/>
                </a:cxn>
                <a:cxn ang="0">
                  <a:pos x="598" y="4"/>
                </a:cxn>
                <a:cxn ang="0">
                  <a:pos x="625" y="10"/>
                </a:cxn>
                <a:cxn ang="0">
                  <a:pos x="640" y="23"/>
                </a:cxn>
                <a:cxn ang="0">
                  <a:pos x="646" y="46"/>
                </a:cxn>
                <a:cxn ang="0">
                  <a:pos x="640" y="71"/>
                </a:cxn>
                <a:cxn ang="0">
                  <a:pos x="623" y="88"/>
                </a:cxn>
                <a:cxn ang="0">
                  <a:pos x="594" y="94"/>
                </a:cxn>
              </a:cxnLst>
              <a:rect l="0" t="0" r="r" b="b"/>
              <a:pathLst>
                <a:path w="646" h="142">
                  <a:moveTo>
                    <a:pt x="0" y="138"/>
                  </a:moveTo>
                  <a:lnTo>
                    <a:pt x="21" y="4"/>
                  </a:lnTo>
                  <a:lnTo>
                    <a:pt x="125" y="4"/>
                  </a:lnTo>
                  <a:lnTo>
                    <a:pt x="119" y="37"/>
                  </a:lnTo>
                  <a:lnTo>
                    <a:pt x="57" y="37"/>
                  </a:lnTo>
                  <a:lnTo>
                    <a:pt x="55" y="54"/>
                  </a:lnTo>
                  <a:lnTo>
                    <a:pt x="109" y="54"/>
                  </a:lnTo>
                  <a:lnTo>
                    <a:pt x="105" y="85"/>
                  </a:lnTo>
                  <a:lnTo>
                    <a:pt x="50" y="85"/>
                  </a:lnTo>
                  <a:lnTo>
                    <a:pt x="48" y="106"/>
                  </a:lnTo>
                  <a:lnTo>
                    <a:pt x="113" y="106"/>
                  </a:lnTo>
                  <a:lnTo>
                    <a:pt x="109" y="138"/>
                  </a:lnTo>
                  <a:lnTo>
                    <a:pt x="0" y="138"/>
                  </a:lnTo>
                  <a:close/>
                  <a:moveTo>
                    <a:pt x="113" y="138"/>
                  </a:moveTo>
                  <a:lnTo>
                    <a:pt x="179" y="4"/>
                  </a:lnTo>
                  <a:lnTo>
                    <a:pt x="221" y="4"/>
                  </a:lnTo>
                  <a:lnTo>
                    <a:pt x="248" y="138"/>
                  </a:lnTo>
                  <a:lnTo>
                    <a:pt x="207" y="138"/>
                  </a:lnTo>
                  <a:lnTo>
                    <a:pt x="205" y="121"/>
                  </a:lnTo>
                  <a:lnTo>
                    <a:pt x="163" y="121"/>
                  </a:lnTo>
                  <a:lnTo>
                    <a:pt x="155" y="138"/>
                  </a:lnTo>
                  <a:lnTo>
                    <a:pt x="113" y="138"/>
                  </a:lnTo>
                  <a:close/>
                  <a:moveTo>
                    <a:pt x="173" y="94"/>
                  </a:moveTo>
                  <a:lnTo>
                    <a:pt x="202" y="94"/>
                  </a:lnTo>
                  <a:lnTo>
                    <a:pt x="194" y="46"/>
                  </a:lnTo>
                  <a:lnTo>
                    <a:pt x="173" y="94"/>
                  </a:lnTo>
                  <a:close/>
                  <a:moveTo>
                    <a:pt x="257" y="138"/>
                  </a:moveTo>
                  <a:lnTo>
                    <a:pt x="279" y="4"/>
                  </a:lnTo>
                  <a:lnTo>
                    <a:pt x="382" y="4"/>
                  </a:lnTo>
                  <a:lnTo>
                    <a:pt x="377" y="37"/>
                  </a:lnTo>
                  <a:lnTo>
                    <a:pt x="315" y="37"/>
                  </a:lnTo>
                  <a:lnTo>
                    <a:pt x="311" y="54"/>
                  </a:lnTo>
                  <a:lnTo>
                    <a:pt x="367" y="54"/>
                  </a:lnTo>
                  <a:lnTo>
                    <a:pt x="363" y="85"/>
                  </a:lnTo>
                  <a:lnTo>
                    <a:pt x="307" y="85"/>
                  </a:lnTo>
                  <a:lnTo>
                    <a:pt x="305" y="106"/>
                  </a:lnTo>
                  <a:lnTo>
                    <a:pt x="371" y="106"/>
                  </a:lnTo>
                  <a:lnTo>
                    <a:pt x="365" y="138"/>
                  </a:lnTo>
                  <a:lnTo>
                    <a:pt x="257" y="138"/>
                  </a:lnTo>
                  <a:close/>
                  <a:moveTo>
                    <a:pt x="382" y="94"/>
                  </a:moveTo>
                  <a:lnTo>
                    <a:pt x="425" y="94"/>
                  </a:lnTo>
                  <a:lnTo>
                    <a:pt x="425" y="96"/>
                  </a:lnTo>
                  <a:lnTo>
                    <a:pt x="425" y="98"/>
                  </a:lnTo>
                  <a:lnTo>
                    <a:pt x="425" y="98"/>
                  </a:lnTo>
                  <a:lnTo>
                    <a:pt x="425" y="100"/>
                  </a:lnTo>
                  <a:lnTo>
                    <a:pt x="425" y="102"/>
                  </a:lnTo>
                  <a:lnTo>
                    <a:pt x="427" y="104"/>
                  </a:lnTo>
                  <a:lnTo>
                    <a:pt x="427" y="104"/>
                  </a:lnTo>
                  <a:lnTo>
                    <a:pt x="428" y="106"/>
                  </a:lnTo>
                  <a:lnTo>
                    <a:pt x="428" y="108"/>
                  </a:lnTo>
                  <a:lnTo>
                    <a:pt x="430" y="108"/>
                  </a:lnTo>
                  <a:lnTo>
                    <a:pt x="432" y="108"/>
                  </a:lnTo>
                  <a:lnTo>
                    <a:pt x="434" y="110"/>
                  </a:lnTo>
                  <a:lnTo>
                    <a:pt x="436" y="110"/>
                  </a:lnTo>
                  <a:lnTo>
                    <a:pt x="438" y="110"/>
                  </a:lnTo>
                  <a:lnTo>
                    <a:pt x="440" y="112"/>
                  </a:lnTo>
                  <a:lnTo>
                    <a:pt x="442" y="112"/>
                  </a:lnTo>
                  <a:lnTo>
                    <a:pt x="444" y="112"/>
                  </a:lnTo>
                  <a:lnTo>
                    <a:pt x="446" y="112"/>
                  </a:lnTo>
                  <a:lnTo>
                    <a:pt x="448" y="112"/>
                  </a:lnTo>
                  <a:lnTo>
                    <a:pt x="450" y="110"/>
                  </a:lnTo>
                  <a:lnTo>
                    <a:pt x="450" y="110"/>
                  </a:lnTo>
                  <a:lnTo>
                    <a:pt x="452" y="110"/>
                  </a:lnTo>
                  <a:lnTo>
                    <a:pt x="453" y="110"/>
                  </a:lnTo>
                  <a:lnTo>
                    <a:pt x="453" y="110"/>
                  </a:lnTo>
                  <a:lnTo>
                    <a:pt x="455" y="108"/>
                  </a:lnTo>
                  <a:lnTo>
                    <a:pt x="455" y="108"/>
                  </a:lnTo>
                  <a:lnTo>
                    <a:pt x="455" y="106"/>
                  </a:lnTo>
                  <a:lnTo>
                    <a:pt x="457" y="106"/>
                  </a:lnTo>
                  <a:lnTo>
                    <a:pt x="457" y="104"/>
                  </a:lnTo>
                  <a:lnTo>
                    <a:pt x="457" y="104"/>
                  </a:lnTo>
                  <a:lnTo>
                    <a:pt x="457" y="102"/>
                  </a:lnTo>
                  <a:lnTo>
                    <a:pt x="459" y="102"/>
                  </a:lnTo>
                  <a:lnTo>
                    <a:pt x="459" y="100"/>
                  </a:lnTo>
                  <a:lnTo>
                    <a:pt x="457" y="98"/>
                  </a:lnTo>
                  <a:lnTo>
                    <a:pt x="457" y="96"/>
                  </a:lnTo>
                  <a:lnTo>
                    <a:pt x="455" y="94"/>
                  </a:lnTo>
                  <a:lnTo>
                    <a:pt x="453" y="94"/>
                  </a:lnTo>
                  <a:lnTo>
                    <a:pt x="452" y="92"/>
                  </a:lnTo>
                  <a:lnTo>
                    <a:pt x="450" y="90"/>
                  </a:lnTo>
                  <a:lnTo>
                    <a:pt x="446" y="88"/>
                  </a:lnTo>
                  <a:lnTo>
                    <a:pt x="442" y="87"/>
                  </a:lnTo>
                  <a:lnTo>
                    <a:pt x="440" y="87"/>
                  </a:lnTo>
                  <a:lnTo>
                    <a:pt x="440" y="85"/>
                  </a:lnTo>
                  <a:lnTo>
                    <a:pt x="438" y="85"/>
                  </a:lnTo>
                  <a:lnTo>
                    <a:pt x="438" y="85"/>
                  </a:lnTo>
                  <a:lnTo>
                    <a:pt x="438" y="85"/>
                  </a:lnTo>
                  <a:lnTo>
                    <a:pt x="436" y="85"/>
                  </a:lnTo>
                  <a:lnTo>
                    <a:pt x="436" y="85"/>
                  </a:lnTo>
                  <a:lnTo>
                    <a:pt x="436" y="83"/>
                  </a:lnTo>
                  <a:lnTo>
                    <a:pt x="430" y="81"/>
                  </a:lnTo>
                  <a:lnTo>
                    <a:pt x="425" y="79"/>
                  </a:lnTo>
                  <a:lnTo>
                    <a:pt x="419" y="77"/>
                  </a:lnTo>
                  <a:lnTo>
                    <a:pt x="415" y="73"/>
                  </a:lnTo>
                  <a:lnTo>
                    <a:pt x="411" y="71"/>
                  </a:lnTo>
                  <a:lnTo>
                    <a:pt x="409" y="69"/>
                  </a:lnTo>
                  <a:lnTo>
                    <a:pt x="405" y="65"/>
                  </a:lnTo>
                  <a:lnTo>
                    <a:pt x="403" y="63"/>
                  </a:lnTo>
                  <a:lnTo>
                    <a:pt x="402" y="62"/>
                  </a:lnTo>
                  <a:lnTo>
                    <a:pt x="400" y="60"/>
                  </a:lnTo>
                  <a:lnTo>
                    <a:pt x="398" y="56"/>
                  </a:lnTo>
                  <a:lnTo>
                    <a:pt x="398" y="54"/>
                  </a:lnTo>
                  <a:lnTo>
                    <a:pt x="396" y="50"/>
                  </a:lnTo>
                  <a:lnTo>
                    <a:pt x="396" y="48"/>
                  </a:lnTo>
                  <a:lnTo>
                    <a:pt x="396" y="44"/>
                  </a:lnTo>
                  <a:lnTo>
                    <a:pt x="396" y="40"/>
                  </a:lnTo>
                  <a:lnTo>
                    <a:pt x="396" y="37"/>
                  </a:lnTo>
                  <a:lnTo>
                    <a:pt x="396" y="33"/>
                  </a:lnTo>
                  <a:lnTo>
                    <a:pt x="398" y="27"/>
                  </a:lnTo>
                  <a:lnTo>
                    <a:pt x="398" y="23"/>
                  </a:lnTo>
                  <a:lnTo>
                    <a:pt x="400" y="21"/>
                  </a:lnTo>
                  <a:lnTo>
                    <a:pt x="403" y="17"/>
                  </a:lnTo>
                  <a:lnTo>
                    <a:pt x="405" y="14"/>
                  </a:lnTo>
                  <a:lnTo>
                    <a:pt x="409" y="12"/>
                  </a:lnTo>
                  <a:lnTo>
                    <a:pt x="413" y="10"/>
                  </a:lnTo>
                  <a:lnTo>
                    <a:pt x="417" y="6"/>
                  </a:lnTo>
                  <a:lnTo>
                    <a:pt x="421" y="4"/>
                  </a:lnTo>
                  <a:lnTo>
                    <a:pt x="427" y="4"/>
                  </a:lnTo>
                  <a:lnTo>
                    <a:pt x="430" y="2"/>
                  </a:lnTo>
                  <a:lnTo>
                    <a:pt x="436" y="2"/>
                  </a:lnTo>
                  <a:lnTo>
                    <a:pt x="442" y="0"/>
                  </a:lnTo>
                  <a:lnTo>
                    <a:pt x="448" y="0"/>
                  </a:lnTo>
                  <a:lnTo>
                    <a:pt x="455" y="0"/>
                  </a:lnTo>
                  <a:lnTo>
                    <a:pt x="461" y="2"/>
                  </a:lnTo>
                  <a:lnTo>
                    <a:pt x="467" y="2"/>
                  </a:lnTo>
                  <a:lnTo>
                    <a:pt x="471" y="4"/>
                  </a:lnTo>
                  <a:lnTo>
                    <a:pt x="477" y="6"/>
                  </a:lnTo>
                  <a:lnTo>
                    <a:pt x="480" y="8"/>
                  </a:lnTo>
                  <a:lnTo>
                    <a:pt x="484" y="10"/>
                  </a:lnTo>
                  <a:lnTo>
                    <a:pt x="488" y="12"/>
                  </a:lnTo>
                  <a:lnTo>
                    <a:pt x="492" y="15"/>
                  </a:lnTo>
                  <a:lnTo>
                    <a:pt x="496" y="17"/>
                  </a:lnTo>
                  <a:lnTo>
                    <a:pt x="498" y="21"/>
                  </a:lnTo>
                  <a:lnTo>
                    <a:pt x="500" y="25"/>
                  </a:lnTo>
                  <a:lnTo>
                    <a:pt x="502" y="29"/>
                  </a:lnTo>
                  <a:lnTo>
                    <a:pt x="503" y="35"/>
                  </a:lnTo>
                  <a:lnTo>
                    <a:pt x="505" y="38"/>
                  </a:lnTo>
                  <a:lnTo>
                    <a:pt x="505" y="44"/>
                  </a:lnTo>
                  <a:lnTo>
                    <a:pt x="465" y="44"/>
                  </a:lnTo>
                  <a:lnTo>
                    <a:pt x="465" y="42"/>
                  </a:lnTo>
                  <a:lnTo>
                    <a:pt x="465" y="40"/>
                  </a:lnTo>
                  <a:lnTo>
                    <a:pt x="463" y="38"/>
                  </a:lnTo>
                  <a:lnTo>
                    <a:pt x="463" y="38"/>
                  </a:lnTo>
                  <a:lnTo>
                    <a:pt x="463" y="37"/>
                  </a:lnTo>
                  <a:lnTo>
                    <a:pt x="461" y="35"/>
                  </a:lnTo>
                  <a:lnTo>
                    <a:pt x="461" y="35"/>
                  </a:lnTo>
                  <a:lnTo>
                    <a:pt x="459" y="35"/>
                  </a:lnTo>
                  <a:lnTo>
                    <a:pt x="459" y="33"/>
                  </a:lnTo>
                  <a:lnTo>
                    <a:pt x="457" y="33"/>
                  </a:lnTo>
                  <a:lnTo>
                    <a:pt x="455" y="31"/>
                  </a:lnTo>
                  <a:lnTo>
                    <a:pt x="455" y="31"/>
                  </a:lnTo>
                  <a:lnTo>
                    <a:pt x="453" y="31"/>
                  </a:lnTo>
                  <a:lnTo>
                    <a:pt x="452" y="31"/>
                  </a:lnTo>
                  <a:lnTo>
                    <a:pt x="450" y="31"/>
                  </a:lnTo>
                  <a:lnTo>
                    <a:pt x="448" y="31"/>
                  </a:lnTo>
                  <a:lnTo>
                    <a:pt x="446" y="31"/>
                  </a:lnTo>
                  <a:lnTo>
                    <a:pt x="446" y="31"/>
                  </a:lnTo>
                  <a:lnTo>
                    <a:pt x="444" y="31"/>
                  </a:lnTo>
                  <a:lnTo>
                    <a:pt x="444" y="31"/>
                  </a:lnTo>
                  <a:lnTo>
                    <a:pt x="442" y="31"/>
                  </a:lnTo>
                  <a:lnTo>
                    <a:pt x="440" y="33"/>
                  </a:lnTo>
                  <a:lnTo>
                    <a:pt x="440" y="33"/>
                  </a:lnTo>
                  <a:lnTo>
                    <a:pt x="440" y="33"/>
                  </a:lnTo>
                  <a:lnTo>
                    <a:pt x="438" y="35"/>
                  </a:lnTo>
                  <a:lnTo>
                    <a:pt x="438" y="35"/>
                  </a:lnTo>
                  <a:lnTo>
                    <a:pt x="436" y="35"/>
                  </a:lnTo>
                  <a:lnTo>
                    <a:pt x="436" y="37"/>
                  </a:lnTo>
                  <a:lnTo>
                    <a:pt x="436" y="37"/>
                  </a:lnTo>
                  <a:lnTo>
                    <a:pt x="436" y="38"/>
                  </a:lnTo>
                  <a:lnTo>
                    <a:pt x="436" y="38"/>
                  </a:lnTo>
                  <a:lnTo>
                    <a:pt x="436" y="40"/>
                  </a:lnTo>
                  <a:lnTo>
                    <a:pt x="436" y="40"/>
                  </a:lnTo>
                  <a:lnTo>
                    <a:pt x="436" y="42"/>
                  </a:lnTo>
                  <a:lnTo>
                    <a:pt x="438" y="44"/>
                  </a:lnTo>
                  <a:lnTo>
                    <a:pt x="440" y="46"/>
                  </a:lnTo>
                  <a:lnTo>
                    <a:pt x="444" y="48"/>
                  </a:lnTo>
                  <a:lnTo>
                    <a:pt x="448" y="50"/>
                  </a:lnTo>
                  <a:lnTo>
                    <a:pt x="452" y="52"/>
                  </a:lnTo>
                  <a:lnTo>
                    <a:pt x="455" y="54"/>
                  </a:lnTo>
                  <a:lnTo>
                    <a:pt x="457" y="54"/>
                  </a:lnTo>
                  <a:lnTo>
                    <a:pt x="459" y="56"/>
                  </a:lnTo>
                  <a:lnTo>
                    <a:pt x="461" y="56"/>
                  </a:lnTo>
                  <a:lnTo>
                    <a:pt x="463" y="58"/>
                  </a:lnTo>
                  <a:lnTo>
                    <a:pt x="465" y="58"/>
                  </a:lnTo>
                  <a:lnTo>
                    <a:pt x="467" y="58"/>
                  </a:lnTo>
                  <a:lnTo>
                    <a:pt x="467" y="60"/>
                  </a:lnTo>
                  <a:lnTo>
                    <a:pt x="469" y="60"/>
                  </a:lnTo>
                  <a:lnTo>
                    <a:pt x="473" y="62"/>
                  </a:lnTo>
                  <a:lnTo>
                    <a:pt x="477" y="63"/>
                  </a:lnTo>
                  <a:lnTo>
                    <a:pt x="480" y="65"/>
                  </a:lnTo>
                  <a:lnTo>
                    <a:pt x="482" y="67"/>
                  </a:lnTo>
                  <a:lnTo>
                    <a:pt x="486" y="69"/>
                  </a:lnTo>
                  <a:lnTo>
                    <a:pt x="488" y="71"/>
                  </a:lnTo>
                  <a:lnTo>
                    <a:pt x="490" y="73"/>
                  </a:lnTo>
                  <a:lnTo>
                    <a:pt x="492" y="75"/>
                  </a:lnTo>
                  <a:lnTo>
                    <a:pt x="494" y="79"/>
                  </a:lnTo>
                  <a:lnTo>
                    <a:pt x="496" y="81"/>
                  </a:lnTo>
                  <a:lnTo>
                    <a:pt x="498" y="83"/>
                  </a:lnTo>
                  <a:lnTo>
                    <a:pt x="498" y="87"/>
                  </a:lnTo>
                  <a:lnTo>
                    <a:pt x="500" y="88"/>
                  </a:lnTo>
                  <a:lnTo>
                    <a:pt x="500" y="92"/>
                  </a:lnTo>
                  <a:lnTo>
                    <a:pt x="500" y="94"/>
                  </a:lnTo>
                  <a:lnTo>
                    <a:pt x="500" y="98"/>
                  </a:lnTo>
                  <a:lnTo>
                    <a:pt x="500" y="104"/>
                  </a:lnTo>
                  <a:lnTo>
                    <a:pt x="500" y="108"/>
                  </a:lnTo>
                  <a:lnTo>
                    <a:pt x="498" y="112"/>
                  </a:lnTo>
                  <a:lnTo>
                    <a:pt x="496" y="117"/>
                  </a:lnTo>
                  <a:lnTo>
                    <a:pt x="494" y="121"/>
                  </a:lnTo>
                  <a:lnTo>
                    <a:pt x="492" y="123"/>
                  </a:lnTo>
                  <a:lnTo>
                    <a:pt x="488" y="127"/>
                  </a:lnTo>
                  <a:lnTo>
                    <a:pt x="484" y="131"/>
                  </a:lnTo>
                  <a:lnTo>
                    <a:pt x="480" y="133"/>
                  </a:lnTo>
                  <a:lnTo>
                    <a:pt x="477" y="135"/>
                  </a:lnTo>
                  <a:lnTo>
                    <a:pt x="473" y="137"/>
                  </a:lnTo>
                  <a:lnTo>
                    <a:pt x="467" y="138"/>
                  </a:lnTo>
                  <a:lnTo>
                    <a:pt x="461" y="140"/>
                  </a:lnTo>
                  <a:lnTo>
                    <a:pt x="455" y="140"/>
                  </a:lnTo>
                  <a:lnTo>
                    <a:pt x="450" y="140"/>
                  </a:lnTo>
                  <a:lnTo>
                    <a:pt x="442" y="142"/>
                  </a:lnTo>
                  <a:lnTo>
                    <a:pt x="436" y="140"/>
                  </a:lnTo>
                  <a:lnTo>
                    <a:pt x="428" y="140"/>
                  </a:lnTo>
                  <a:lnTo>
                    <a:pt x="423" y="140"/>
                  </a:lnTo>
                  <a:lnTo>
                    <a:pt x="417" y="138"/>
                  </a:lnTo>
                  <a:lnTo>
                    <a:pt x="411" y="137"/>
                  </a:lnTo>
                  <a:lnTo>
                    <a:pt x="407" y="135"/>
                  </a:lnTo>
                  <a:lnTo>
                    <a:pt x="402" y="133"/>
                  </a:lnTo>
                  <a:lnTo>
                    <a:pt x="398" y="129"/>
                  </a:lnTo>
                  <a:lnTo>
                    <a:pt x="394" y="127"/>
                  </a:lnTo>
                  <a:lnTo>
                    <a:pt x="392" y="123"/>
                  </a:lnTo>
                  <a:lnTo>
                    <a:pt x="388" y="119"/>
                  </a:lnTo>
                  <a:lnTo>
                    <a:pt x="386" y="115"/>
                  </a:lnTo>
                  <a:lnTo>
                    <a:pt x="384" y="110"/>
                  </a:lnTo>
                  <a:lnTo>
                    <a:pt x="384" y="106"/>
                  </a:lnTo>
                  <a:lnTo>
                    <a:pt x="382" y="100"/>
                  </a:lnTo>
                  <a:lnTo>
                    <a:pt x="382" y="94"/>
                  </a:lnTo>
                  <a:close/>
                  <a:moveTo>
                    <a:pt x="567" y="63"/>
                  </a:moveTo>
                  <a:lnTo>
                    <a:pt x="582" y="63"/>
                  </a:lnTo>
                  <a:lnTo>
                    <a:pt x="586" y="63"/>
                  </a:lnTo>
                  <a:lnTo>
                    <a:pt x="588" y="63"/>
                  </a:lnTo>
                  <a:lnTo>
                    <a:pt x="590" y="63"/>
                  </a:lnTo>
                  <a:lnTo>
                    <a:pt x="594" y="62"/>
                  </a:lnTo>
                  <a:lnTo>
                    <a:pt x="596" y="62"/>
                  </a:lnTo>
                  <a:lnTo>
                    <a:pt x="598" y="62"/>
                  </a:lnTo>
                  <a:lnTo>
                    <a:pt x="600" y="60"/>
                  </a:lnTo>
                  <a:lnTo>
                    <a:pt x="600" y="60"/>
                  </a:lnTo>
                  <a:lnTo>
                    <a:pt x="602" y="58"/>
                  </a:lnTo>
                  <a:lnTo>
                    <a:pt x="602" y="58"/>
                  </a:lnTo>
                  <a:lnTo>
                    <a:pt x="603" y="56"/>
                  </a:lnTo>
                  <a:lnTo>
                    <a:pt x="603" y="56"/>
                  </a:lnTo>
                  <a:lnTo>
                    <a:pt x="605" y="54"/>
                  </a:lnTo>
                  <a:lnTo>
                    <a:pt x="605" y="52"/>
                  </a:lnTo>
                  <a:lnTo>
                    <a:pt x="605" y="50"/>
                  </a:lnTo>
                  <a:lnTo>
                    <a:pt x="605" y="48"/>
                  </a:lnTo>
                  <a:lnTo>
                    <a:pt x="605" y="46"/>
                  </a:lnTo>
                  <a:lnTo>
                    <a:pt x="605" y="44"/>
                  </a:lnTo>
                  <a:lnTo>
                    <a:pt x="605" y="44"/>
                  </a:lnTo>
                  <a:lnTo>
                    <a:pt x="603" y="42"/>
                  </a:lnTo>
                  <a:lnTo>
                    <a:pt x="603" y="40"/>
                  </a:lnTo>
                  <a:lnTo>
                    <a:pt x="603" y="40"/>
                  </a:lnTo>
                  <a:lnTo>
                    <a:pt x="602" y="38"/>
                  </a:lnTo>
                  <a:lnTo>
                    <a:pt x="602" y="38"/>
                  </a:lnTo>
                  <a:lnTo>
                    <a:pt x="600" y="38"/>
                  </a:lnTo>
                  <a:lnTo>
                    <a:pt x="598" y="37"/>
                  </a:lnTo>
                  <a:lnTo>
                    <a:pt x="598" y="37"/>
                  </a:lnTo>
                  <a:lnTo>
                    <a:pt x="596" y="37"/>
                  </a:lnTo>
                  <a:lnTo>
                    <a:pt x="594" y="37"/>
                  </a:lnTo>
                  <a:lnTo>
                    <a:pt x="592" y="37"/>
                  </a:lnTo>
                  <a:lnTo>
                    <a:pt x="590" y="35"/>
                  </a:lnTo>
                  <a:lnTo>
                    <a:pt x="586" y="35"/>
                  </a:lnTo>
                  <a:lnTo>
                    <a:pt x="573" y="35"/>
                  </a:lnTo>
                  <a:lnTo>
                    <a:pt x="567" y="63"/>
                  </a:lnTo>
                  <a:close/>
                  <a:moveTo>
                    <a:pt x="515" y="138"/>
                  </a:moveTo>
                  <a:lnTo>
                    <a:pt x="536" y="4"/>
                  </a:lnTo>
                  <a:lnTo>
                    <a:pt x="590" y="4"/>
                  </a:lnTo>
                  <a:lnTo>
                    <a:pt x="598" y="4"/>
                  </a:lnTo>
                  <a:lnTo>
                    <a:pt x="603" y="4"/>
                  </a:lnTo>
                  <a:lnTo>
                    <a:pt x="609" y="6"/>
                  </a:lnTo>
                  <a:lnTo>
                    <a:pt x="615" y="6"/>
                  </a:lnTo>
                  <a:lnTo>
                    <a:pt x="621" y="8"/>
                  </a:lnTo>
                  <a:lnTo>
                    <a:pt x="625" y="10"/>
                  </a:lnTo>
                  <a:lnTo>
                    <a:pt x="628" y="12"/>
                  </a:lnTo>
                  <a:lnTo>
                    <a:pt x="632" y="14"/>
                  </a:lnTo>
                  <a:lnTo>
                    <a:pt x="636" y="17"/>
                  </a:lnTo>
                  <a:lnTo>
                    <a:pt x="638" y="19"/>
                  </a:lnTo>
                  <a:lnTo>
                    <a:pt x="640" y="23"/>
                  </a:lnTo>
                  <a:lnTo>
                    <a:pt x="642" y="27"/>
                  </a:lnTo>
                  <a:lnTo>
                    <a:pt x="644" y="31"/>
                  </a:lnTo>
                  <a:lnTo>
                    <a:pt x="646" y="37"/>
                  </a:lnTo>
                  <a:lnTo>
                    <a:pt x="646" y="40"/>
                  </a:lnTo>
                  <a:lnTo>
                    <a:pt x="646" y="46"/>
                  </a:lnTo>
                  <a:lnTo>
                    <a:pt x="646" y="52"/>
                  </a:lnTo>
                  <a:lnTo>
                    <a:pt x="646" y="58"/>
                  </a:lnTo>
                  <a:lnTo>
                    <a:pt x="644" y="62"/>
                  </a:lnTo>
                  <a:lnTo>
                    <a:pt x="642" y="67"/>
                  </a:lnTo>
                  <a:lnTo>
                    <a:pt x="640" y="71"/>
                  </a:lnTo>
                  <a:lnTo>
                    <a:pt x="638" y="75"/>
                  </a:lnTo>
                  <a:lnTo>
                    <a:pt x="634" y="79"/>
                  </a:lnTo>
                  <a:lnTo>
                    <a:pt x="630" y="83"/>
                  </a:lnTo>
                  <a:lnTo>
                    <a:pt x="627" y="85"/>
                  </a:lnTo>
                  <a:lnTo>
                    <a:pt x="623" y="88"/>
                  </a:lnTo>
                  <a:lnTo>
                    <a:pt x="619" y="90"/>
                  </a:lnTo>
                  <a:lnTo>
                    <a:pt x="613" y="92"/>
                  </a:lnTo>
                  <a:lnTo>
                    <a:pt x="607" y="92"/>
                  </a:lnTo>
                  <a:lnTo>
                    <a:pt x="602" y="94"/>
                  </a:lnTo>
                  <a:lnTo>
                    <a:pt x="594" y="94"/>
                  </a:lnTo>
                  <a:lnTo>
                    <a:pt x="588" y="94"/>
                  </a:lnTo>
                  <a:lnTo>
                    <a:pt x="563" y="94"/>
                  </a:lnTo>
                  <a:lnTo>
                    <a:pt x="557" y="138"/>
                  </a:lnTo>
                  <a:lnTo>
                    <a:pt x="515" y="138"/>
                  </a:lnTo>
                  <a:close/>
                </a:path>
              </a:pathLst>
            </a:custGeom>
            <a:solidFill>
              <a:srgbClr val="333399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56" name="Freeform 66"/>
            <p:cNvSpPr>
              <a:spLocks/>
            </p:cNvSpPr>
            <p:nvPr/>
          </p:nvSpPr>
          <p:spPr bwMode="auto">
            <a:xfrm>
              <a:off x="196" y="197"/>
              <a:ext cx="409" cy="24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388" y="0"/>
                </a:cxn>
                <a:cxn ang="0">
                  <a:pos x="819" y="482"/>
                </a:cxn>
                <a:cxn ang="0">
                  <a:pos x="415" y="482"/>
                </a:cxn>
                <a:cxn ang="0">
                  <a:pos x="0" y="0"/>
                </a:cxn>
              </a:cxnLst>
              <a:rect l="0" t="0" r="r" b="b"/>
              <a:pathLst>
                <a:path w="819" h="482">
                  <a:moveTo>
                    <a:pt x="0" y="0"/>
                  </a:moveTo>
                  <a:lnTo>
                    <a:pt x="388" y="0"/>
                  </a:lnTo>
                  <a:lnTo>
                    <a:pt x="819" y="482"/>
                  </a:lnTo>
                  <a:lnTo>
                    <a:pt x="415" y="48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333399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57" name="Freeform 67"/>
            <p:cNvSpPr>
              <a:spLocks/>
            </p:cNvSpPr>
            <p:nvPr/>
          </p:nvSpPr>
          <p:spPr bwMode="auto">
            <a:xfrm>
              <a:off x="556" y="196"/>
              <a:ext cx="300" cy="132"/>
            </a:xfrm>
            <a:custGeom>
              <a:avLst/>
              <a:gdLst/>
              <a:ahLst/>
              <a:cxnLst>
                <a:cxn ang="0">
                  <a:pos x="0" y="136"/>
                </a:cxn>
                <a:cxn ang="0">
                  <a:pos x="213" y="0"/>
                </a:cxn>
                <a:cxn ang="0">
                  <a:pos x="600" y="0"/>
                </a:cxn>
                <a:cxn ang="0">
                  <a:pos x="202" y="263"/>
                </a:cxn>
                <a:cxn ang="0">
                  <a:pos x="0" y="136"/>
                </a:cxn>
              </a:cxnLst>
              <a:rect l="0" t="0" r="r" b="b"/>
              <a:pathLst>
                <a:path w="600" h="263">
                  <a:moveTo>
                    <a:pt x="0" y="136"/>
                  </a:moveTo>
                  <a:lnTo>
                    <a:pt x="213" y="0"/>
                  </a:lnTo>
                  <a:lnTo>
                    <a:pt x="600" y="0"/>
                  </a:lnTo>
                  <a:lnTo>
                    <a:pt x="202" y="263"/>
                  </a:lnTo>
                  <a:lnTo>
                    <a:pt x="0" y="136"/>
                  </a:lnTo>
                  <a:close/>
                </a:path>
              </a:pathLst>
            </a:custGeom>
            <a:solidFill>
              <a:srgbClr val="333399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  <p:sp>
          <p:nvSpPr>
            <p:cNvPr id="58" name="Freeform 68"/>
            <p:cNvSpPr>
              <a:spLocks noEditPoints="1"/>
            </p:cNvSpPr>
            <p:nvPr/>
          </p:nvSpPr>
          <p:spPr bwMode="auto">
            <a:xfrm>
              <a:off x="365" y="485"/>
              <a:ext cx="323" cy="160"/>
            </a:xfrm>
            <a:custGeom>
              <a:avLst/>
              <a:gdLst/>
              <a:ahLst/>
              <a:cxnLst>
                <a:cxn ang="0">
                  <a:pos x="154" y="52"/>
                </a:cxn>
                <a:cxn ang="0">
                  <a:pos x="150" y="173"/>
                </a:cxn>
                <a:cxn ang="0">
                  <a:pos x="394" y="152"/>
                </a:cxn>
                <a:cxn ang="0">
                  <a:pos x="373" y="312"/>
                </a:cxn>
                <a:cxn ang="0">
                  <a:pos x="350" y="316"/>
                </a:cxn>
                <a:cxn ang="0">
                  <a:pos x="329" y="318"/>
                </a:cxn>
                <a:cxn ang="0">
                  <a:pos x="310" y="319"/>
                </a:cxn>
                <a:cxn ang="0">
                  <a:pos x="287" y="319"/>
                </a:cxn>
                <a:cxn ang="0">
                  <a:pos x="265" y="316"/>
                </a:cxn>
                <a:cxn ang="0">
                  <a:pos x="246" y="310"/>
                </a:cxn>
                <a:cxn ang="0">
                  <a:pos x="233" y="300"/>
                </a:cxn>
                <a:cxn ang="0">
                  <a:pos x="215" y="283"/>
                </a:cxn>
                <a:cxn ang="0">
                  <a:pos x="204" y="258"/>
                </a:cxn>
                <a:cxn ang="0">
                  <a:pos x="198" y="223"/>
                </a:cxn>
                <a:cxn ang="0">
                  <a:pos x="194" y="170"/>
                </a:cxn>
                <a:cxn ang="0">
                  <a:pos x="196" y="120"/>
                </a:cxn>
                <a:cxn ang="0">
                  <a:pos x="198" y="87"/>
                </a:cxn>
                <a:cxn ang="0">
                  <a:pos x="204" y="62"/>
                </a:cxn>
                <a:cxn ang="0">
                  <a:pos x="214" y="41"/>
                </a:cxn>
                <a:cxn ang="0">
                  <a:pos x="225" y="25"/>
                </a:cxn>
                <a:cxn ang="0">
                  <a:pos x="242" y="12"/>
                </a:cxn>
                <a:cxn ang="0">
                  <a:pos x="265" y="4"/>
                </a:cxn>
                <a:cxn ang="0">
                  <a:pos x="292" y="0"/>
                </a:cxn>
                <a:cxn ang="0">
                  <a:pos x="331" y="4"/>
                </a:cxn>
                <a:cxn ang="0">
                  <a:pos x="363" y="20"/>
                </a:cxn>
                <a:cxn ang="0">
                  <a:pos x="385" y="47"/>
                </a:cxn>
                <a:cxn ang="0">
                  <a:pos x="394" y="85"/>
                </a:cxn>
                <a:cxn ang="0">
                  <a:pos x="335" y="96"/>
                </a:cxn>
                <a:cxn ang="0">
                  <a:pos x="331" y="73"/>
                </a:cxn>
                <a:cxn ang="0">
                  <a:pos x="325" y="58"/>
                </a:cxn>
                <a:cxn ang="0">
                  <a:pos x="314" y="48"/>
                </a:cxn>
                <a:cxn ang="0">
                  <a:pos x="298" y="45"/>
                </a:cxn>
                <a:cxn ang="0">
                  <a:pos x="279" y="50"/>
                </a:cxn>
                <a:cxn ang="0">
                  <a:pos x="265" y="66"/>
                </a:cxn>
                <a:cxn ang="0">
                  <a:pos x="260" y="100"/>
                </a:cxn>
                <a:cxn ang="0">
                  <a:pos x="258" y="158"/>
                </a:cxn>
                <a:cxn ang="0">
                  <a:pos x="260" y="221"/>
                </a:cxn>
                <a:cxn ang="0">
                  <a:pos x="267" y="254"/>
                </a:cxn>
                <a:cxn ang="0">
                  <a:pos x="283" y="270"/>
                </a:cxn>
                <a:cxn ang="0">
                  <a:pos x="308" y="273"/>
                </a:cxn>
                <a:cxn ang="0">
                  <a:pos x="314" y="273"/>
                </a:cxn>
                <a:cxn ang="0">
                  <a:pos x="321" y="273"/>
                </a:cxn>
                <a:cxn ang="0">
                  <a:pos x="329" y="271"/>
                </a:cxn>
                <a:cxn ang="0">
                  <a:pos x="338" y="270"/>
                </a:cxn>
                <a:cxn ang="0">
                  <a:pos x="394" y="152"/>
                </a:cxn>
                <a:cxn ang="0">
                  <a:pos x="513" y="166"/>
                </a:cxn>
                <a:cxn ang="0">
                  <a:pos x="521" y="202"/>
                </a:cxn>
                <a:cxn ang="0">
                  <a:pos x="525" y="229"/>
                </a:cxn>
                <a:cxn ang="0">
                  <a:pos x="529" y="250"/>
                </a:cxn>
                <a:cxn ang="0">
                  <a:pos x="531" y="268"/>
                </a:cxn>
                <a:cxn ang="0">
                  <a:pos x="535" y="241"/>
                </a:cxn>
                <a:cxn ang="0">
                  <a:pos x="538" y="214"/>
                </a:cxn>
                <a:cxn ang="0">
                  <a:pos x="542" y="189"/>
                </a:cxn>
                <a:cxn ang="0">
                  <a:pos x="546" y="166"/>
                </a:cxn>
                <a:cxn ang="0">
                  <a:pos x="492" y="316"/>
                </a:cxn>
              </a:cxnLst>
              <a:rect l="0" t="0" r="r" b="b"/>
              <a:pathLst>
                <a:path w="646" h="319">
                  <a:moveTo>
                    <a:pt x="0" y="314"/>
                  </a:moveTo>
                  <a:lnTo>
                    <a:pt x="0" y="4"/>
                  </a:lnTo>
                  <a:lnTo>
                    <a:pt x="154" y="4"/>
                  </a:lnTo>
                  <a:lnTo>
                    <a:pt x="154" y="52"/>
                  </a:lnTo>
                  <a:lnTo>
                    <a:pt x="64" y="52"/>
                  </a:lnTo>
                  <a:lnTo>
                    <a:pt x="64" y="127"/>
                  </a:lnTo>
                  <a:lnTo>
                    <a:pt x="150" y="127"/>
                  </a:lnTo>
                  <a:lnTo>
                    <a:pt x="150" y="173"/>
                  </a:lnTo>
                  <a:lnTo>
                    <a:pt x="64" y="173"/>
                  </a:lnTo>
                  <a:lnTo>
                    <a:pt x="64" y="314"/>
                  </a:lnTo>
                  <a:lnTo>
                    <a:pt x="0" y="314"/>
                  </a:lnTo>
                  <a:close/>
                  <a:moveTo>
                    <a:pt x="394" y="152"/>
                  </a:moveTo>
                  <a:lnTo>
                    <a:pt x="394" y="308"/>
                  </a:lnTo>
                  <a:lnTo>
                    <a:pt x="388" y="310"/>
                  </a:lnTo>
                  <a:lnTo>
                    <a:pt x="381" y="312"/>
                  </a:lnTo>
                  <a:lnTo>
                    <a:pt x="373" y="312"/>
                  </a:lnTo>
                  <a:lnTo>
                    <a:pt x="367" y="314"/>
                  </a:lnTo>
                  <a:lnTo>
                    <a:pt x="362" y="314"/>
                  </a:lnTo>
                  <a:lnTo>
                    <a:pt x="356" y="316"/>
                  </a:lnTo>
                  <a:lnTo>
                    <a:pt x="350" y="316"/>
                  </a:lnTo>
                  <a:lnTo>
                    <a:pt x="344" y="318"/>
                  </a:lnTo>
                  <a:lnTo>
                    <a:pt x="338" y="318"/>
                  </a:lnTo>
                  <a:lnTo>
                    <a:pt x="335" y="318"/>
                  </a:lnTo>
                  <a:lnTo>
                    <a:pt x="329" y="318"/>
                  </a:lnTo>
                  <a:lnTo>
                    <a:pt x="323" y="319"/>
                  </a:lnTo>
                  <a:lnTo>
                    <a:pt x="319" y="319"/>
                  </a:lnTo>
                  <a:lnTo>
                    <a:pt x="315" y="319"/>
                  </a:lnTo>
                  <a:lnTo>
                    <a:pt x="310" y="319"/>
                  </a:lnTo>
                  <a:lnTo>
                    <a:pt x="306" y="319"/>
                  </a:lnTo>
                  <a:lnTo>
                    <a:pt x="300" y="319"/>
                  </a:lnTo>
                  <a:lnTo>
                    <a:pt x="292" y="319"/>
                  </a:lnTo>
                  <a:lnTo>
                    <a:pt x="287" y="319"/>
                  </a:lnTo>
                  <a:lnTo>
                    <a:pt x="281" y="318"/>
                  </a:lnTo>
                  <a:lnTo>
                    <a:pt x="275" y="318"/>
                  </a:lnTo>
                  <a:lnTo>
                    <a:pt x="269" y="316"/>
                  </a:lnTo>
                  <a:lnTo>
                    <a:pt x="265" y="316"/>
                  </a:lnTo>
                  <a:lnTo>
                    <a:pt x="260" y="314"/>
                  </a:lnTo>
                  <a:lnTo>
                    <a:pt x="256" y="312"/>
                  </a:lnTo>
                  <a:lnTo>
                    <a:pt x="250" y="312"/>
                  </a:lnTo>
                  <a:lnTo>
                    <a:pt x="246" y="310"/>
                  </a:lnTo>
                  <a:lnTo>
                    <a:pt x="242" y="308"/>
                  </a:lnTo>
                  <a:lnTo>
                    <a:pt x="239" y="306"/>
                  </a:lnTo>
                  <a:lnTo>
                    <a:pt x="235" y="304"/>
                  </a:lnTo>
                  <a:lnTo>
                    <a:pt x="233" y="300"/>
                  </a:lnTo>
                  <a:lnTo>
                    <a:pt x="229" y="298"/>
                  </a:lnTo>
                  <a:lnTo>
                    <a:pt x="225" y="295"/>
                  </a:lnTo>
                  <a:lnTo>
                    <a:pt x="219" y="289"/>
                  </a:lnTo>
                  <a:lnTo>
                    <a:pt x="215" y="283"/>
                  </a:lnTo>
                  <a:lnTo>
                    <a:pt x="214" y="277"/>
                  </a:lnTo>
                  <a:lnTo>
                    <a:pt x="210" y="271"/>
                  </a:lnTo>
                  <a:lnTo>
                    <a:pt x="208" y="266"/>
                  </a:lnTo>
                  <a:lnTo>
                    <a:pt x="204" y="258"/>
                  </a:lnTo>
                  <a:lnTo>
                    <a:pt x="202" y="250"/>
                  </a:lnTo>
                  <a:lnTo>
                    <a:pt x="200" y="243"/>
                  </a:lnTo>
                  <a:lnTo>
                    <a:pt x="200" y="233"/>
                  </a:lnTo>
                  <a:lnTo>
                    <a:pt x="198" y="223"/>
                  </a:lnTo>
                  <a:lnTo>
                    <a:pt x="196" y="212"/>
                  </a:lnTo>
                  <a:lnTo>
                    <a:pt x="196" y="198"/>
                  </a:lnTo>
                  <a:lnTo>
                    <a:pt x="196" y="185"/>
                  </a:lnTo>
                  <a:lnTo>
                    <a:pt x="194" y="170"/>
                  </a:lnTo>
                  <a:lnTo>
                    <a:pt x="194" y="152"/>
                  </a:lnTo>
                  <a:lnTo>
                    <a:pt x="194" y="141"/>
                  </a:lnTo>
                  <a:lnTo>
                    <a:pt x="194" y="131"/>
                  </a:lnTo>
                  <a:lnTo>
                    <a:pt x="196" y="120"/>
                  </a:lnTo>
                  <a:lnTo>
                    <a:pt x="196" y="110"/>
                  </a:lnTo>
                  <a:lnTo>
                    <a:pt x="196" y="102"/>
                  </a:lnTo>
                  <a:lnTo>
                    <a:pt x="198" y="95"/>
                  </a:lnTo>
                  <a:lnTo>
                    <a:pt x="198" y="87"/>
                  </a:lnTo>
                  <a:lnTo>
                    <a:pt x="200" y="79"/>
                  </a:lnTo>
                  <a:lnTo>
                    <a:pt x="200" y="73"/>
                  </a:lnTo>
                  <a:lnTo>
                    <a:pt x="202" y="68"/>
                  </a:lnTo>
                  <a:lnTo>
                    <a:pt x="204" y="62"/>
                  </a:lnTo>
                  <a:lnTo>
                    <a:pt x="206" y="56"/>
                  </a:lnTo>
                  <a:lnTo>
                    <a:pt x="208" y="50"/>
                  </a:lnTo>
                  <a:lnTo>
                    <a:pt x="210" y="47"/>
                  </a:lnTo>
                  <a:lnTo>
                    <a:pt x="214" y="41"/>
                  </a:lnTo>
                  <a:lnTo>
                    <a:pt x="215" y="37"/>
                  </a:lnTo>
                  <a:lnTo>
                    <a:pt x="219" y="33"/>
                  </a:lnTo>
                  <a:lnTo>
                    <a:pt x="221" y="29"/>
                  </a:lnTo>
                  <a:lnTo>
                    <a:pt x="225" y="25"/>
                  </a:lnTo>
                  <a:lnTo>
                    <a:pt x="229" y="22"/>
                  </a:lnTo>
                  <a:lnTo>
                    <a:pt x="233" y="18"/>
                  </a:lnTo>
                  <a:lnTo>
                    <a:pt x="239" y="16"/>
                  </a:lnTo>
                  <a:lnTo>
                    <a:pt x="242" y="12"/>
                  </a:lnTo>
                  <a:lnTo>
                    <a:pt x="248" y="10"/>
                  </a:lnTo>
                  <a:lnTo>
                    <a:pt x="254" y="8"/>
                  </a:lnTo>
                  <a:lnTo>
                    <a:pt x="260" y="6"/>
                  </a:lnTo>
                  <a:lnTo>
                    <a:pt x="265" y="4"/>
                  </a:lnTo>
                  <a:lnTo>
                    <a:pt x="271" y="2"/>
                  </a:lnTo>
                  <a:lnTo>
                    <a:pt x="279" y="2"/>
                  </a:lnTo>
                  <a:lnTo>
                    <a:pt x="285" y="2"/>
                  </a:lnTo>
                  <a:lnTo>
                    <a:pt x="292" y="0"/>
                  </a:lnTo>
                  <a:lnTo>
                    <a:pt x="300" y="0"/>
                  </a:lnTo>
                  <a:lnTo>
                    <a:pt x="312" y="2"/>
                  </a:lnTo>
                  <a:lnTo>
                    <a:pt x="321" y="2"/>
                  </a:lnTo>
                  <a:lnTo>
                    <a:pt x="331" y="4"/>
                  </a:lnTo>
                  <a:lnTo>
                    <a:pt x="340" y="6"/>
                  </a:lnTo>
                  <a:lnTo>
                    <a:pt x="350" y="10"/>
                  </a:lnTo>
                  <a:lnTo>
                    <a:pt x="358" y="14"/>
                  </a:lnTo>
                  <a:lnTo>
                    <a:pt x="363" y="20"/>
                  </a:lnTo>
                  <a:lnTo>
                    <a:pt x="371" y="25"/>
                  </a:lnTo>
                  <a:lnTo>
                    <a:pt x="377" y="31"/>
                  </a:lnTo>
                  <a:lnTo>
                    <a:pt x="381" y="39"/>
                  </a:lnTo>
                  <a:lnTo>
                    <a:pt x="385" y="47"/>
                  </a:lnTo>
                  <a:lnTo>
                    <a:pt x="388" y="54"/>
                  </a:lnTo>
                  <a:lnTo>
                    <a:pt x="392" y="64"/>
                  </a:lnTo>
                  <a:lnTo>
                    <a:pt x="394" y="73"/>
                  </a:lnTo>
                  <a:lnTo>
                    <a:pt x="394" y="85"/>
                  </a:lnTo>
                  <a:lnTo>
                    <a:pt x="394" y="96"/>
                  </a:lnTo>
                  <a:lnTo>
                    <a:pt x="394" y="100"/>
                  </a:lnTo>
                  <a:lnTo>
                    <a:pt x="335" y="100"/>
                  </a:lnTo>
                  <a:lnTo>
                    <a:pt x="335" y="96"/>
                  </a:lnTo>
                  <a:lnTo>
                    <a:pt x="333" y="91"/>
                  </a:lnTo>
                  <a:lnTo>
                    <a:pt x="333" y="85"/>
                  </a:lnTo>
                  <a:lnTo>
                    <a:pt x="333" y="79"/>
                  </a:lnTo>
                  <a:lnTo>
                    <a:pt x="331" y="73"/>
                  </a:lnTo>
                  <a:lnTo>
                    <a:pt x="331" y="70"/>
                  </a:lnTo>
                  <a:lnTo>
                    <a:pt x="329" y="66"/>
                  </a:lnTo>
                  <a:lnTo>
                    <a:pt x="327" y="62"/>
                  </a:lnTo>
                  <a:lnTo>
                    <a:pt x="325" y="58"/>
                  </a:lnTo>
                  <a:lnTo>
                    <a:pt x="323" y="54"/>
                  </a:lnTo>
                  <a:lnTo>
                    <a:pt x="319" y="52"/>
                  </a:lnTo>
                  <a:lnTo>
                    <a:pt x="317" y="50"/>
                  </a:lnTo>
                  <a:lnTo>
                    <a:pt x="314" y="48"/>
                  </a:lnTo>
                  <a:lnTo>
                    <a:pt x="310" y="47"/>
                  </a:lnTo>
                  <a:lnTo>
                    <a:pt x="306" y="47"/>
                  </a:lnTo>
                  <a:lnTo>
                    <a:pt x="302" y="45"/>
                  </a:lnTo>
                  <a:lnTo>
                    <a:pt x="298" y="45"/>
                  </a:lnTo>
                  <a:lnTo>
                    <a:pt x="292" y="45"/>
                  </a:lnTo>
                  <a:lnTo>
                    <a:pt x="287" y="47"/>
                  </a:lnTo>
                  <a:lnTo>
                    <a:pt x="283" y="48"/>
                  </a:lnTo>
                  <a:lnTo>
                    <a:pt x="279" y="50"/>
                  </a:lnTo>
                  <a:lnTo>
                    <a:pt x="275" y="52"/>
                  </a:lnTo>
                  <a:lnTo>
                    <a:pt x="271" y="56"/>
                  </a:lnTo>
                  <a:lnTo>
                    <a:pt x="269" y="62"/>
                  </a:lnTo>
                  <a:lnTo>
                    <a:pt x="265" y="66"/>
                  </a:lnTo>
                  <a:lnTo>
                    <a:pt x="264" y="71"/>
                  </a:lnTo>
                  <a:lnTo>
                    <a:pt x="262" y="79"/>
                  </a:lnTo>
                  <a:lnTo>
                    <a:pt x="262" y="89"/>
                  </a:lnTo>
                  <a:lnTo>
                    <a:pt x="260" y="100"/>
                  </a:lnTo>
                  <a:lnTo>
                    <a:pt x="260" y="112"/>
                  </a:lnTo>
                  <a:lnTo>
                    <a:pt x="258" y="125"/>
                  </a:lnTo>
                  <a:lnTo>
                    <a:pt x="258" y="143"/>
                  </a:lnTo>
                  <a:lnTo>
                    <a:pt x="258" y="158"/>
                  </a:lnTo>
                  <a:lnTo>
                    <a:pt x="258" y="177"/>
                  </a:lnTo>
                  <a:lnTo>
                    <a:pt x="258" y="193"/>
                  </a:lnTo>
                  <a:lnTo>
                    <a:pt x="260" y="208"/>
                  </a:lnTo>
                  <a:lnTo>
                    <a:pt x="260" y="221"/>
                  </a:lnTo>
                  <a:lnTo>
                    <a:pt x="262" y="231"/>
                  </a:lnTo>
                  <a:lnTo>
                    <a:pt x="264" y="241"/>
                  </a:lnTo>
                  <a:lnTo>
                    <a:pt x="265" y="248"/>
                  </a:lnTo>
                  <a:lnTo>
                    <a:pt x="267" y="254"/>
                  </a:lnTo>
                  <a:lnTo>
                    <a:pt x="271" y="260"/>
                  </a:lnTo>
                  <a:lnTo>
                    <a:pt x="275" y="264"/>
                  </a:lnTo>
                  <a:lnTo>
                    <a:pt x="279" y="266"/>
                  </a:lnTo>
                  <a:lnTo>
                    <a:pt x="283" y="270"/>
                  </a:lnTo>
                  <a:lnTo>
                    <a:pt x="289" y="271"/>
                  </a:lnTo>
                  <a:lnTo>
                    <a:pt x="294" y="273"/>
                  </a:lnTo>
                  <a:lnTo>
                    <a:pt x="300" y="273"/>
                  </a:lnTo>
                  <a:lnTo>
                    <a:pt x="308" y="273"/>
                  </a:lnTo>
                  <a:lnTo>
                    <a:pt x="308" y="273"/>
                  </a:lnTo>
                  <a:lnTo>
                    <a:pt x="310" y="273"/>
                  </a:lnTo>
                  <a:lnTo>
                    <a:pt x="312" y="273"/>
                  </a:lnTo>
                  <a:lnTo>
                    <a:pt x="314" y="273"/>
                  </a:lnTo>
                  <a:lnTo>
                    <a:pt x="315" y="273"/>
                  </a:lnTo>
                  <a:lnTo>
                    <a:pt x="317" y="273"/>
                  </a:lnTo>
                  <a:lnTo>
                    <a:pt x="319" y="273"/>
                  </a:lnTo>
                  <a:lnTo>
                    <a:pt x="321" y="273"/>
                  </a:lnTo>
                  <a:lnTo>
                    <a:pt x="323" y="273"/>
                  </a:lnTo>
                  <a:lnTo>
                    <a:pt x="325" y="271"/>
                  </a:lnTo>
                  <a:lnTo>
                    <a:pt x="327" y="271"/>
                  </a:lnTo>
                  <a:lnTo>
                    <a:pt x="329" y="271"/>
                  </a:lnTo>
                  <a:lnTo>
                    <a:pt x="331" y="271"/>
                  </a:lnTo>
                  <a:lnTo>
                    <a:pt x="333" y="271"/>
                  </a:lnTo>
                  <a:lnTo>
                    <a:pt x="337" y="270"/>
                  </a:lnTo>
                  <a:lnTo>
                    <a:pt x="338" y="270"/>
                  </a:lnTo>
                  <a:lnTo>
                    <a:pt x="338" y="200"/>
                  </a:lnTo>
                  <a:lnTo>
                    <a:pt x="304" y="200"/>
                  </a:lnTo>
                  <a:lnTo>
                    <a:pt x="304" y="152"/>
                  </a:lnTo>
                  <a:lnTo>
                    <a:pt x="394" y="152"/>
                  </a:lnTo>
                  <a:close/>
                  <a:moveTo>
                    <a:pt x="492" y="316"/>
                  </a:moveTo>
                  <a:lnTo>
                    <a:pt x="417" y="4"/>
                  </a:lnTo>
                  <a:lnTo>
                    <a:pt x="483" y="4"/>
                  </a:lnTo>
                  <a:lnTo>
                    <a:pt x="513" y="166"/>
                  </a:lnTo>
                  <a:lnTo>
                    <a:pt x="515" y="175"/>
                  </a:lnTo>
                  <a:lnTo>
                    <a:pt x="517" y="185"/>
                  </a:lnTo>
                  <a:lnTo>
                    <a:pt x="519" y="195"/>
                  </a:lnTo>
                  <a:lnTo>
                    <a:pt x="521" y="202"/>
                  </a:lnTo>
                  <a:lnTo>
                    <a:pt x="521" y="210"/>
                  </a:lnTo>
                  <a:lnTo>
                    <a:pt x="523" y="216"/>
                  </a:lnTo>
                  <a:lnTo>
                    <a:pt x="525" y="223"/>
                  </a:lnTo>
                  <a:lnTo>
                    <a:pt x="525" y="229"/>
                  </a:lnTo>
                  <a:lnTo>
                    <a:pt x="527" y="233"/>
                  </a:lnTo>
                  <a:lnTo>
                    <a:pt x="527" y="239"/>
                  </a:lnTo>
                  <a:lnTo>
                    <a:pt x="527" y="245"/>
                  </a:lnTo>
                  <a:lnTo>
                    <a:pt x="529" y="250"/>
                  </a:lnTo>
                  <a:lnTo>
                    <a:pt x="529" y="254"/>
                  </a:lnTo>
                  <a:lnTo>
                    <a:pt x="529" y="260"/>
                  </a:lnTo>
                  <a:lnTo>
                    <a:pt x="531" y="264"/>
                  </a:lnTo>
                  <a:lnTo>
                    <a:pt x="531" y="268"/>
                  </a:lnTo>
                  <a:lnTo>
                    <a:pt x="531" y="262"/>
                  </a:lnTo>
                  <a:lnTo>
                    <a:pt x="533" y="254"/>
                  </a:lnTo>
                  <a:lnTo>
                    <a:pt x="533" y="246"/>
                  </a:lnTo>
                  <a:lnTo>
                    <a:pt x="535" y="241"/>
                  </a:lnTo>
                  <a:lnTo>
                    <a:pt x="535" y="233"/>
                  </a:lnTo>
                  <a:lnTo>
                    <a:pt x="537" y="227"/>
                  </a:lnTo>
                  <a:lnTo>
                    <a:pt x="537" y="220"/>
                  </a:lnTo>
                  <a:lnTo>
                    <a:pt x="538" y="214"/>
                  </a:lnTo>
                  <a:lnTo>
                    <a:pt x="538" y="208"/>
                  </a:lnTo>
                  <a:lnTo>
                    <a:pt x="540" y="202"/>
                  </a:lnTo>
                  <a:lnTo>
                    <a:pt x="540" y="195"/>
                  </a:lnTo>
                  <a:lnTo>
                    <a:pt x="542" y="189"/>
                  </a:lnTo>
                  <a:lnTo>
                    <a:pt x="542" y="183"/>
                  </a:lnTo>
                  <a:lnTo>
                    <a:pt x="544" y="177"/>
                  </a:lnTo>
                  <a:lnTo>
                    <a:pt x="546" y="171"/>
                  </a:lnTo>
                  <a:lnTo>
                    <a:pt x="546" y="166"/>
                  </a:lnTo>
                  <a:lnTo>
                    <a:pt x="583" y="4"/>
                  </a:lnTo>
                  <a:lnTo>
                    <a:pt x="646" y="4"/>
                  </a:lnTo>
                  <a:lnTo>
                    <a:pt x="567" y="316"/>
                  </a:lnTo>
                  <a:lnTo>
                    <a:pt x="492" y="316"/>
                  </a:lnTo>
                  <a:close/>
                </a:path>
              </a:pathLst>
            </a:custGeom>
            <a:solidFill>
              <a:srgbClr val="333399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0" hangingPunct="0">
                <a:defRPr/>
              </a:pPr>
              <a:endParaRPr lang="pt-BR"/>
            </a:p>
          </p:txBody>
        </p:sp>
      </p:grpSp>
      <p:sp>
        <p:nvSpPr>
          <p:cNvPr id="59" name="Retângulo 3"/>
          <p:cNvSpPr/>
          <p:nvPr userDrawn="1"/>
        </p:nvSpPr>
        <p:spPr bwMode="auto">
          <a:xfrm flipV="1">
            <a:off x="0" y="6811963"/>
            <a:ext cx="9144000" cy="46037"/>
          </a:xfrm>
          <a:prstGeom prst="rect">
            <a:avLst/>
          </a:prstGeom>
          <a:solidFill>
            <a:srgbClr val="000099"/>
          </a:solidFill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pPr eaLnBrk="0" hangingPunct="0">
              <a:defRPr/>
            </a:pPr>
            <a:endParaRPr lang="pt-BR"/>
          </a:p>
        </p:txBody>
      </p:sp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285852" y="285728"/>
            <a:ext cx="6643734" cy="1042974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</a:lstStyle>
          <a:p>
            <a:r>
              <a:rPr lang="pt-BR" dirty="0" smtClean="0"/>
              <a:t>Clique para editar o estilo do título mestre</a:t>
            </a:r>
            <a:endParaRPr lang="pt-BR" dirty="0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sz="half" idx="1"/>
          </p:nvPr>
        </p:nvSpPr>
        <p:spPr>
          <a:xfrm>
            <a:off x="500034" y="1981200"/>
            <a:ext cx="8215370" cy="4114800"/>
          </a:xfrm>
        </p:spPr>
        <p:txBody>
          <a:bodyPr/>
          <a:lstStyle>
            <a:lvl1pPr>
              <a:defRPr>
                <a:latin typeface="Calibri" pitchFamily="34" charset="0"/>
              </a:defRPr>
            </a:lvl1pPr>
            <a:lvl2pPr>
              <a:defRPr>
                <a:latin typeface="Calibri" pitchFamily="34" charset="0"/>
              </a:defRPr>
            </a:lvl2pPr>
            <a:lvl3pPr>
              <a:defRPr>
                <a:latin typeface="Calibri" pitchFamily="34" charset="0"/>
              </a:defRPr>
            </a:lvl3pPr>
            <a:lvl4pPr>
              <a:defRPr>
                <a:latin typeface="Calibri" pitchFamily="34" charset="0"/>
              </a:defRPr>
            </a:lvl4pPr>
            <a:lvl5pPr>
              <a:defRPr>
                <a:latin typeface="Calibri" pitchFamily="34" charset="0"/>
              </a:defRPr>
            </a:lvl5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D0F2FC"/>
            </a:gs>
            <a:gs pos="50000">
              <a:srgbClr val="EAEAEA"/>
            </a:gs>
            <a:gs pos="100000">
              <a:srgbClr val="D0F2FC"/>
            </a:gs>
          </a:gsLst>
          <a:lin ang="189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285875" y="285750"/>
            <a:ext cx="7172325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Clique para editar o estilo do título mestre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643063"/>
            <a:ext cx="7772400" cy="44529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Clique para editar os estilos do texto mestre</a:t>
            </a:r>
          </a:p>
          <a:p>
            <a:pPr lvl="1"/>
            <a:r>
              <a:rPr lang="en-US" smtClean="0"/>
              <a:t>Segundo nível</a:t>
            </a:r>
          </a:p>
          <a:p>
            <a:pPr lvl="2"/>
            <a:r>
              <a:rPr lang="en-US" smtClean="0"/>
              <a:t>Terceiro nível</a:t>
            </a:r>
          </a:p>
          <a:p>
            <a:pPr lvl="3"/>
            <a:r>
              <a:rPr lang="en-US" smtClean="0"/>
              <a:t>Quarto nível</a:t>
            </a:r>
          </a:p>
          <a:p>
            <a:pPr lvl="4"/>
            <a:r>
              <a:rPr lang="en-US" smtClean="0"/>
              <a:t>Quinto nível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9" r:id="rId2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4000">
          <a:solidFill>
            <a:srgbClr val="333399"/>
          </a:solidFill>
          <a:latin typeface="Arial" charset="0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4000">
          <a:solidFill>
            <a:srgbClr val="333399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4000">
          <a:solidFill>
            <a:srgbClr val="333399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4000">
          <a:solidFill>
            <a:srgbClr val="333399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4000">
          <a:solidFill>
            <a:srgbClr val="333399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kumimoji="1" sz="4000">
          <a:solidFill>
            <a:srgbClr val="333399"/>
          </a:solidFill>
          <a:latin typeface="Century Gothic" pitchFamily="34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kumimoji="1" sz="4000">
          <a:solidFill>
            <a:srgbClr val="333399"/>
          </a:solidFill>
          <a:latin typeface="Century Gothic" pitchFamily="34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kumimoji="1" sz="4000">
          <a:solidFill>
            <a:srgbClr val="333399"/>
          </a:solidFill>
          <a:latin typeface="Century Gothic" pitchFamily="34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kumimoji="1" sz="4000">
          <a:solidFill>
            <a:srgbClr val="333399"/>
          </a:solidFill>
          <a:latin typeface="Century Gothic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rgbClr val="ED4315"/>
        </a:buClr>
        <a:buFont typeface="Monotype Sorts"/>
        <a:buChar char="§"/>
        <a:defRPr kumimoji="1" sz="2800">
          <a:solidFill>
            <a:srgbClr val="0000FF"/>
          </a:solidFill>
          <a:latin typeface="Arial" charset="0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ED4315"/>
        </a:buClr>
        <a:buSzPct val="50000"/>
        <a:buFont typeface="Monotype Sorts"/>
        <a:buChar char="l"/>
        <a:defRPr kumimoji="1" sz="2400">
          <a:solidFill>
            <a:srgbClr val="0000FF"/>
          </a:solidFill>
          <a:latin typeface="Arial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rgbClr val="0000FF"/>
          </a:solidFill>
          <a:latin typeface="Arial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rgbClr val="0000FF"/>
          </a:solidFill>
          <a:latin typeface="Arial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rgbClr val="0000FF"/>
          </a:solidFill>
          <a:latin typeface="Arial" charset="0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>
          <a:solidFill>
            <a:srgbClr val="0000FF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>
          <a:solidFill>
            <a:srgbClr val="0000FF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>
          <a:solidFill>
            <a:srgbClr val="0000FF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>
          <a:solidFill>
            <a:srgbClr val="0000FF"/>
          </a:solidFill>
          <a:latin typeface="+mn-lt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tgp-competitividade.wikispaces.com/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pt-BR" sz="3200" dirty="0" smtClean="0">
                <a:latin typeface="Century Gothic" pitchFamily="34" charset="0"/>
              </a:rPr>
              <a:t>INSTRUÇÕES</a:t>
            </a:r>
            <a:r>
              <a:rPr lang="pt-BR" sz="3200" dirty="0" smtClean="0">
                <a:latin typeface="Century Gothic" pitchFamily="34" charset="0"/>
              </a:rPr>
              <a:t> DO CURSO</a:t>
            </a:r>
            <a:endParaRPr lang="pt-BR" sz="3200" dirty="0" smtClean="0">
              <a:latin typeface="Century Gothic" pitchFamily="34" charset="0"/>
            </a:endParaRPr>
          </a:p>
        </p:txBody>
      </p:sp>
      <p:sp>
        <p:nvSpPr>
          <p:cNvPr id="5122" name="Subtítulo 2"/>
          <p:cNvSpPr txBox="1">
            <a:spLocks/>
          </p:cNvSpPr>
          <p:nvPr/>
        </p:nvSpPr>
        <p:spPr bwMode="auto">
          <a:xfrm>
            <a:off x="2714625" y="4357694"/>
            <a:ext cx="6400800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r" eaLnBrk="0" hangingPunct="0">
              <a:spcBef>
                <a:spcPct val="20000"/>
              </a:spcBef>
              <a:buClr>
                <a:srgbClr val="ED4315"/>
              </a:buClr>
              <a:buFont typeface="Monotype Sorts"/>
              <a:buNone/>
            </a:pPr>
            <a:r>
              <a:rPr lang="pt-BR" sz="2600" b="1" dirty="0">
                <a:solidFill>
                  <a:srgbClr val="0000FF"/>
                </a:solidFill>
                <a:latin typeface="Century Gothic" pitchFamily="34" charset="0"/>
              </a:rPr>
              <a:t>Fundação Getulio </a:t>
            </a:r>
            <a:r>
              <a:rPr lang="pt-BR" sz="2600" b="1" dirty="0" smtClean="0">
                <a:solidFill>
                  <a:srgbClr val="0000FF"/>
                </a:solidFill>
                <a:latin typeface="Century Gothic" pitchFamily="34" charset="0"/>
              </a:rPr>
              <a:t>Vargas/EAESP</a:t>
            </a:r>
            <a:endParaRPr lang="pt-BR" b="1" dirty="0" smtClean="0">
              <a:solidFill>
                <a:srgbClr val="0000FF"/>
              </a:solidFill>
              <a:latin typeface="Century Gothic" pitchFamily="34" charset="0"/>
            </a:endParaRPr>
          </a:p>
          <a:p>
            <a:pPr algn="r" eaLnBrk="0" hangingPunct="0">
              <a:spcBef>
                <a:spcPct val="20000"/>
              </a:spcBef>
              <a:buClr>
                <a:srgbClr val="ED4315"/>
              </a:buClr>
              <a:buFont typeface="Monotype Sorts"/>
              <a:buNone/>
            </a:pPr>
            <a:r>
              <a:rPr lang="pt-BR" b="1" dirty="0" smtClean="0">
                <a:solidFill>
                  <a:srgbClr val="0000FF"/>
                </a:solidFill>
                <a:latin typeface="Century Gothic" pitchFamily="34" charset="0"/>
              </a:rPr>
              <a:t>Prof. Luiz Carlos Di Serio</a:t>
            </a:r>
            <a:endParaRPr lang="pt-BR" b="1" dirty="0" smtClean="0">
              <a:solidFill>
                <a:srgbClr val="0000FF"/>
              </a:solidFill>
              <a:latin typeface="Century Gothic" pitchFamily="34" charset="0"/>
            </a:endParaRPr>
          </a:p>
          <a:p>
            <a:pPr algn="r" eaLnBrk="0" hangingPunct="0">
              <a:spcBef>
                <a:spcPct val="20000"/>
              </a:spcBef>
              <a:buClr>
                <a:srgbClr val="ED4315"/>
              </a:buClr>
              <a:buFont typeface="Monotype Sorts"/>
              <a:buNone/>
            </a:pPr>
            <a:r>
              <a:rPr lang="pt-BR" sz="2000" dirty="0" smtClean="0">
                <a:solidFill>
                  <a:srgbClr val="0000FF"/>
                </a:solidFill>
                <a:latin typeface="Century Gothic" pitchFamily="34" charset="0"/>
              </a:rPr>
              <a:t>luiz.diserio@fgv.br</a:t>
            </a:r>
          </a:p>
          <a:p>
            <a:pPr algn="r" eaLnBrk="0" hangingPunct="0">
              <a:spcBef>
                <a:spcPct val="20000"/>
              </a:spcBef>
              <a:buClr>
                <a:srgbClr val="ED4315"/>
              </a:buClr>
              <a:buFont typeface="Monotype Sorts"/>
              <a:buNone/>
            </a:pPr>
            <a:r>
              <a:rPr lang="pt-BR" b="1" dirty="0" smtClean="0">
                <a:solidFill>
                  <a:srgbClr val="0000FF"/>
                </a:solidFill>
                <a:latin typeface="Century Gothic" pitchFamily="34" charset="0"/>
              </a:rPr>
              <a:t>Monitora: Cristiane Chaves </a:t>
            </a:r>
            <a:r>
              <a:rPr lang="pt-BR" b="1" dirty="0" err="1" smtClean="0">
                <a:solidFill>
                  <a:srgbClr val="0000FF"/>
                </a:solidFill>
                <a:latin typeface="Century Gothic" pitchFamily="34" charset="0"/>
              </a:rPr>
              <a:t>Gattaz</a:t>
            </a:r>
            <a:r>
              <a:rPr lang="pt-BR" b="1" dirty="0">
                <a:solidFill>
                  <a:srgbClr val="0000FF"/>
                </a:solidFill>
                <a:latin typeface="Century Gothic" pitchFamily="34" charset="0"/>
              </a:rPr>
              <a:t/>
            </a:r>
            <a:br>
              <a:rPr lang="pt-BR" b="1" dirty="0">
                <a:solidFill>
                  <a:srgbClr val="0000FF"/>
                </a:solidFill>
                <a:latin typeface="Century Gothic" pitchFamily="34" charset="0"/>
              </a:rPr>
            </a:br>
            <a:r>
              <a:rPr lang="pt-BR" sz="2000" dirty="0" smtClean="0">
                <a:solidFill>
                  <a:srgbClr val="0000FF"/>
                </a:solidFill>
                <a:latin typeface="Century Gothic" pitchFamily="34" charset="0"/>
              </a:rPr>
              <a:t>cristiane.gattaz@fgv.br</a:t>
            </a:r>
            <a:r>
              <a:rPr lang="pt-BR" sz="2000" dirty="0">
                <a:solidFill>
                  <a:srgbClr val="0000FF"/>
                </a:solidFill>
                <a:latin typeface="Century Gothic" pitchFamily="34" charset="0"/>
              </a:rPr>
              <a:t/>
            </a:r>
            <a:br>
              <a:rPr lang="pt-BR" sz="2000" dirty="0">
                <a:solidFill>
                  <a:srgbClr val="0000FF"/>
                </a:solidFill>
                <a:latin typeface="Century Gothic" pitchFamily="34" charset="0"/>
              </a:rPr>
            </a:br>
            <a:r>
              <a:rPr lang="pt-BR" sz="2000" dirty="0" smtClean="0">
                <a:solidFill>
                  <a:srgbClr val="0000FF"/>
                </a:solidFill>
                <a:latin typeface="Century Gothic" pitchFamily="34" charset="0"/>
              </a:rPr>
              <a:t>Março 2010</a:t>
            </a:r>
            <a:endParaRPr lang="pt-BR" sz="2000" dirty="0">
              <a:solidFill>
                <a:srgbClr val="0000FF"/>
              </a:solidFill>
              <a:latin typeface="Century Gothic" pitchFamily="34" charset="0"/>
            </a:endParaRPr>
          </a:p>
          <a:p>
            <a:pPr algn="ctr" eaLnBrk="0" hangingPunct="0">
              <a:spcBef>
                <a:spcPct val="20000"/>
              </a:spcBef>
              <a:buClr>
                <a:srgbClr val="ED4315"/>
              </a:buClr>
              <a:buFont typeface="Monotype Sorts"/>
              <a:buNone/>
            </a:pPr>
            <a:endParaRPr lang="pt-BR" sz="2800" dirty="0">
              <a:solidFill>
                <a:srgbClr val="0000FF"/>
              </a:solidFill>
              <a:latin typeface="Century Gothic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>
                <a:latin typeface="Calibri" pitchFamily="34" charset="0"/>
              </a:rPr>
              <a:t>AGENDA</a:t>
            </a:r>
            <a:endParaRPr lang="pt-BR" dirty="0" smtClean="0">
              <a:latin typeface="Calibri" pitchFamily="34" charset="0"/>
            </a:endParaRP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pt-BR" dirty="0" smtClean="0"/>
              <a:t>WIKISPACES – AMBIENTE DE CONTEÚDO</a:t>
            </a:r>
          </a:p>
          <a:p>
            <a:r>
              <a:rPr lang="pt-BR" dirty="0" smtClean="0"/>
              <a:t>AVALIAÇÃO DO CURSO</a:t>
            </a:r>
          </a:p>
          <a:p>
            <a:r>
              <a:rPr lang="pt-BR" dirty="0" smtClean="0"/>
              <a:t>CONTROLE DE FREQUÊNCIA</a:t>
            </a:r>
          </a:p>
          <a:p>
            <a:r>
              <a:rPr lang="pt-BR" dirty="0" smtClean="0"/>
              <a:t>COFFEE-BREAK</a:t>
            </a:r>
          </a:p>
          <a:p>
            <a:r>
              <a:rPr lang="pt-BR" dirty="0" smtClean="0"/>
              <a:t>LOCALIZAÇÃO DA SECRETARIA GVPEC</a:t>
            </a:r>
            <a:endParaRPr lang="pt-B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>
                <a:latin typeface="Calibri" pitchFamily="34" charset="0"/>
              </a:rPr>
              <a:t>WIKISPACES.COM</a:t>
            </a:r>
            <a:endParaRPr lang="pt-BR" dirty="0" smtClean="0">
              <a:latin typeface="Calibri" pitchFamily="34" charset="0"/>
            </a:endParaRP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pt-BR" dirty="0" smtClean="0"/>
              <a:t>Programa do curso</a:t>
            </a:r>
          </a:p>
          <a:p>
            <a:r>
              <a:rPr lang="pt-BR" dirty="0" smtClean="0"/>
              <a:t>Documentos referente a cada aula</a:t>
            </a:r>
          </a:p>
          <a:p>
            <a:r>
              <a:rPr lang="pt-BR" dirty="0" smtClean="0"/>
              <a:t>Fórum de debate</a:t>
            </a:r>
          </a:p>
          <a:p>
            <a:pPr>
              <a:buNone/>
            </a:pPr>
            <a:r>
              <a:rPr lang="pt-BR" sz="3200" b="1" dirty="0" smtClean="0">
                <a:solidFill>
                  <a:srgbClr val="003399"/>
                </a:solidFill>
                <a:hlinkClick r:id="rId2"/>
              </a:rPr>
              <a:t>http://tgp-competitividade.wikispaces.com/</a:t>
            </a:r>
            <a:endParaRPr lang="pt-BR" sz="3200" b="1" dirty="0" smtClean="0">
              <a:solidFill>
                <a:srgbClr val="003399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>
                <a:latin typeface="Calibri" pitchFamily="34" charset="0"/>
              </a:rPr>
              <a:t>AVALIAÇÃO DO CURSO</a:t>
            </a:r>
            <a:endParaRPr lang="pt-BR" dirty="0" smtClean="0">
              <a:latin typeface="Calibri" pitchFamily="34" charset="0"/>
            </a:endParaRP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pt-BR" dirty="0" smtClean="0"/>
              <a:t>Documento distribuído 15 </a:t>
            </a:r>
            <a:r>
              <a:rPr lang="pt-BR" dirty="0" err="1" smtClean="0"/>
              <a:t>min</a:t>
            </a:r>
            <a:r>
              <a:rPr lang="pt-BR" dirty="0" smtClean="0"/>
              <a:t> antes do término da aula</a:t>
            </a:r>
          </a:p>
          <a:p>
            <a:r>
              <a:rPr lang="pt-BR" dirty="0" smtClean="0"/>
              <a:t>Recolhimento da avaliação no final da aula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>
                <a:latin typeface="Calibri" pitchFamily="34" charset="0"/>
              </a:rPr>
              <a:t>CONTROLE DE FREQUÊNCIA</a:t>
            </a:r>
            <a:endParaRPr lang="pt-BR" dirty="0" smtClean="0">
              <a:latin typeface="Calibri" pitchFamily="34" charset="0"/>
            </a:endParaRP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pt-BR" dirty="0" smtClean="0"/>
              <a:t>Colocar a digital situado na mesa do professor</a:t>
            </a:r>
          </a:p>
          <a:p>
            <a:pPr lvl="1"/>
            <a:r>
              <a:rPr lang="pt-BR" dirty="0" smtClean="0"/>
              <a:t>Horário de registro de entrada: </a:t>
            </a:r>
          </a:p>
          <a:p>
            <a:pPr lvl="2"/>
            <a:r>
              <a:rPr lang="pt-BR" dirty="0" smtClean="0"/>
              <a:t>19 às 19:50</a:t>
            </a:r>
            <a:r>
              <a:rPr lang="pt-BR" dirty="0" err="1" smtClean="0"/>
              <a:t>hs</a:t>
            </a:r>
            <a:r>
              <a:rPr lang="pt-BR" dirty="0" smtClean="0"/>
              <a:t> – leitura do período das 19:30 às 21:00</a:t>
            </a:r>
            <a:r>
              <a:rPr lang="pt-BR" dirty="0" err="1" smtClean="0"/>
              <a:t>hs</a:t>
            </a:r>
            <a:endParaRPr lang="pt-BR" dirty="0" smtClean="0"/>
          </a:p>
          <a:p>
            <a:pPr lvl="2"/>
            <a:r>
              <a:rPr lang="pt-BR" dirty="0" smtClean="0"/>
              <a:t>21 às 21:30</a:t>
            </a:r>
            <a:r>
              <a:rPr lang="pt-BR" dirty="0" err="1" smtClean="0"/>
              <a:t>hs</a:t>
            </a:r>
            <a:r>
              <a:rPr lang="pt-BR" dirty="0" smtClean="0"/>
              <a:t> - </a:t>
            </a:r>
            <a:r>
              <a:rPr lang="pt-BR" dirty="0" smtClean="0"/>
              <a:t>leitura do período das </a:t>
            </a:r>
            <a:r>
              <a:rPr lang="pt-BR" dirty="0" smtClean="0"/>
              <a:t>21 às 10:35</a:t>
            </a:r>
            <a:r>
              <a:rPr lang="pt-BR" dirty="0" err="1" smtClean="0"/>
              <a:t>hs</a:t>
            </a:r>
            <a:endParaRPr lang="pt-BR" dirty="0" smtClean="0"/>
          </a:p>
          <a:p>
            <a:pPr lvl="1"/>
            <a:r>
              <a:rPr lang="pt-BR" dirty="0" smtClean="0"/>
              <a:t>Horário de saída: a partir das 22:35</a:t>
            </a:r>
            <a:r>
              <a:rPr lang="pt-BR" dirty="0" err="1" smtClean="0"/>
              <a:t>hs</a:t>
            </a:r>
            <a:endParaRPr lang="pt-BR" dirty="0" smtClean="0"/>
          </a:p>
          <a:p>
            <a:r>
              <a:rPr lang="pt-BR" dirty="0" smtClean="0"/>
              <a:t>Número de faltas: até 25% do total da carga horária</a:t>
            </a:r>
          </a:p>
          <a:p>
            <a:r>
              <a:rPr lang="pt-BR" dirty="0" smtClean="0"/>
              <a:t>NÃO HÁ ABONO DE FALTAS</a:t>
            </a:r>
          </a:p>
          <a:p>
            <a:r>
              <a:rPr lang="pt-BR" dirty="0" smtClean="0"/>
              <a:t>Não receberão certificado do curso alunos com maior número de faltas permitido</a:t>
            </a:r>
            <a:endParaRPr lang="pt-BR" dirty="0" smtClean="0"/>
          </a:p>
          <a:p>
            <a:pPr lvl="1">
              <a:buNone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>
                <a:latin typeface="Calibri" pitchFamily="34" charset="0"/>
              </a:rPr>
              <a:t>COFFEE-BREAK</a:t>
            </a:r>
            <a:endParaRPr lang="pt-BR" dirty="0" smtClean="0">
              <a:latin typeface="Calibri" pitchFamily="34" charset="0"/>
            </a:endParaRP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pt-BR" dirty="0" smtClean="0"/>
              <a:t>Horário de </a:t>
            </a:r>
            <a:r>
              <a:rPr lang="pt-BR" dirty="0" err="1" smtClean="0"/>
              <a:t>Coffee-Break</a:t>
            </a:r>
            <a:r>
              <a:rPr lang="pt-BR" dirty="0" smtClean="0"/>
              <a:t>: 21 às 21:15</a:t>
            </a:r>
            <a:r>
              <a:rPr lang="pt-BR" dirty="0" err="1" smtClean="0"/>
              <a:t>hs</a:t>
            </a: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>
                <a:latin typeface="Calibri" pitchFamily="34" charset="0"/>
              </a:rPr>
              <a:t>LOCALIZAÇÃO GVPEC</a:t>
            </a:r>
            <a:endParaRPr lang="pt-BR" dirty="0" smtClean="0">
              <a:latin typeface="Calibri" pitchFamily="34" charset="0"/>
            </a:endParaRP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half" idx="1"/>
          </p:nvPr>
        </p:nvSpPr>
        <p:spPr/>
        <p:txBody>
          <a:bodyPr/>
          <a:lstStyle/>
          <a:p>
            <a:r>
              <a:rPr lang="pt-BR" dirty="0" smtClean="0"/>
              <a:t>Secretaria GVPEC localizada no 8º andar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">
      <a:dk1>
        <a:srgbClr val="333333"/>
      </a:dk1>
      <a:lt1>
        <a:srgbClr val="FCE5D0"/>
      </a:lt1>
      <a:dk2>
        <a:srgbClr val="004C2B"/>
      </a:dk2>
      <a:lt2>
        <a:srgbClr val="578963"/>
      </a:lt2>
      <a:accent1>
        <a:srgbClr val="FFCCCC"/>
      </a:accent1>
      <a:accent2>
        <a:srgbClr val="B3E1B3"/>
      </a:accent2>
      <a:accent3>
        <a:srgbClr val="FDF0E4"/>
      </a:accent3>
      <a:accent4>
        <a:srgbClr val="2A2A2A"/>
      </a:accent4>
      <a:accent5>
        <a:srgbClr val="FFE2E2"/>
      </a:accent5>
      <a:accent6>
        <a:srgbClr val="A2CCA2"/>
      </a:accent6>
      <a:hlink>
        <a:srgbClr val="BDD7E5"/>
      </a:hlink>
      <a:folHlink>
        <a:srgbClr val="D2AAD2"/>
      </a:folHlink>
    </a:clrScheme>
    <a:fontScheme name="Tema do Office">
      <a:majorFont>
        <a:latin typeface=""/>
        <a:ea typeface=""/>
        <a:cs typeface=""/>
      </a:majorFont>
      <a:minorFont>
        <a:latin typeface=""/>
        <a:ea typeface=""/>
        <a:cs typeface="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Book Antiqua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Book Antiqua" pitchFamily="18" charset="0"/>
          </a:defRPr>
        </a:defPPr>
      </a:lstStyle>
    </a:lnDef>
  </a:objectDefaults>
  <a:extraClrSchemeLst>
    <a:extraClrScheme>
      <a:clrScheme name="Tema do Office 1">
        <a:dk1>
          <a:srgbClr val="333333"/>
        </a:dk1>
        <a:lt1>
          <a:srgbClr val="A9BDA9"/>
        </a:lt1>
        <a:dk2>
          <a:srgbClr val="004C2B"/>
        </a:dk2>
        <a:lt2>
          <a:srgbClr val="578963"/>
        </a:lt2>
        <a:accent1>
          <a:srgbClr val="E1B7B7"/>
        </a:accent1>
        <a:accent2>
          <a:srgbClr val="B3E1B3"/>
        </a:accent2>
        <a:accent3>
          <a:srgbClr val="D1DBD1"/>
        </a:accent3>
        <a:accent4>
          <a:srgbClr val="2A2A2A"/>
        </a:accent4>
        <a:accent5>
          <a:srgbClr val="EED8D8"/>
        </a:accent5>
        <a:accent6>
          <a:srgbClr val="A2CCA2"/>
        </a:accent6>
        <a:hlink>
          <a:srgbClr val="BDD7E5"/>
        </a:hlink>
        <a:folHlink>
          <a:srgbClr val="D2AAD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o Office 2">
        <a:dk1>
          <a:srgbClr val="333333"/>
        </a:dk1>
        <a:lt1>
          <a:srgbClr val="FFFFFF"/>
        </a:lt1>
        <a:dk2>
          <a:srgbClr val="004C2B"/>
        </a:dk2>
        <a:lt2>
          <a:srgbClr val="578963"/>
        </a:lt2>
        <a:accent1>
          <a:srgbClr val="E1B7B7"/>
        </a:accent1>
        <a:accent2>
          <a:srgbClr val="B3E1B3"/>
        </a:accent2>
        <a:accent3>
          <a:srgbClr val="FFFFFF"/>
        </a:accent3>
        <a:accent4>
          <a:srgbClr val="2A2A2A"/>
        </a:accent4>
        <a:accent5>
          <a:srgbClr val="EED8D8"/>
        </a:accent5>
        <a:accent6>
          <a:srgbClr val="A2CCA2"/>
        </a:accent6>
        <a:hlink>
          <a:srgbClr val="BDD7E5"/>
        </a:hlink>
        <a:folHlink>
          <a:srgbClr val="D2AAD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o Office 3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37373"/>
        </a:accent6>
        <a:hlink>
          <a:srgbClr val="B2B2B2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2925</TotalTime>
  <Words>162</Words>
  <Application>Microsoft Office PowerPoint</Application>
  <PresentationFormat>Apresentação na tela (4:3)</PresentationFormat>
  <Paragraphs>32</Paragraphs>
  <Slides>7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7</vt:i4>
      </vt:variant>
    </vt:vector>
  </HeadingPairs>
  <TitlesOfParts>
    <vt:vector size="8" baseType="lpstr">
      <vt:lpstr>Tema do Office</vt:lpstr>
      <vt:lpstr>INSTRUÇÕES DO CURSO</vt:lpstr>
      <vt:lpstr>AGENDA</vt:lpstr>
      <vt:lpstr>WIKISPACES.COM</vt:lpstr>
      <vt:lpstr>AVALIAÇÃO DO CURSO</vt:lpstr>
      <vt:lpstr>CONTROLE DE FREQUÊNCIA</vt:lpstr>
      <vt:lpstr>COFFEE-BREAK</vt:lpstr>
      <vt:lpstr>LOCALIZAÇÃO GVPEC</vt:lpstr>
    </vt:vector>
  </TitlesOfParts>
  <Company>EAESP/FGV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POR QUE PATROCINAR PROGRAMAS DA FGV-EAESP?</dc:title>
  <dc:creator>DVI - SUPORTE</dc:creator>
  <cp:lastModifiedBy>cristiane.gattaz</cp:lastModifiedBy>
  <cp:revision>212</cp:revision>
  <cp:lastPrinted>1995-12-08T18:02:18Z</cp:lastPrinted>
  <dcterms:created xsi:type="dcterms:W3CDTF">2010-03-06T16:17:22Z</dcterms:created>
  <dcterms:modified xsi:type="dcterms:W3CDTF">2010-03-24T21:16:16Z</dcterms:modified>
</cp:coreProperties>
</file>

<file path=docProps/thumbnail.jpeg>
</file>